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8" r:id="rId12"/>
    <p:sldId id="269" r:id="rId13"/>
    <p:sldId id="270" r:id="rId14"/>
    <p:sldId id="271" r:id="rId15"/>
    <p:sldId id="265" r:id="rId16"/>
    <p:sldId id="272" r:id="rId17"/>
    <p:sldId id="266" r:id="rId18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218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65484-258E-458B-B2D0-5498DC7AD2E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84F21A1-C5ED-4462-A74E-996E4EFD8F32}">
      <dgm:prSet phldrT="[Texto]"/>
      <dgm:spPr/>
      <dgm:t>
        <a:bodyPr/>
        <a:lstStyle/>
        <a:p>
          <a:r>
            <a:rPr lang="es-ES" dirty="0" smtClean="0"/>
            <a:t>RELACIONES</a:t>
          </a:r>
          <a:endParaRPr lang="es-ES" dirty="0"/>
        </a:p>
      </dgm:t>
    </dgm:pt>
    <dgm:pt modelId="{968F59DC-AE6B-4C2C-879B-F3E8F9DF795C}" type="parTrans" cxnId="{37B76715-A6A0-48C8-99C5-ACBAEC8DE76C}">
      <dgm:prSet/>
      <dgm:spPr/>
      <dgm:t>
        <a:bodyPr/>
        <a:lstStyle/>
        <a:p>
          <a:endParaRPr lang="es-ES"/>
        </a:p>
      </dgm:t>
    </dgm:pt>
    <dgm:pt modelId="{9535C381-479E-45A1-A4DA-5DBA83D2C765}" type="sibTrans" cxnId="{37B76715-A6A0-48C8-99C5-ACBAEC8DE76C}">
      <dgm:prSet/>
      <dgm:spPr/>
      <dgm:t>
        <a:bodyPr/>
        <a:lstStyle/>
        <a:p>
          <a:endParaRPr lang="es-ES"/>
        </a:p>
      </dgm:t>
    </dgm:pt>
    <dgm:pt modelId="{2B4799FA-D40C-49FC-8F5A-499317CD038A}">
      <dgm:prSet phldrT="[Texto]"/>
      <dgm:spPr/>
      <dgm:t>
        <a:bodyPr/>
        <a:lstStyle/>
        <a:p>
          <a:r>
            <a:rPr lang="es-ES" dirty="0" smtClean="0"/>
            <a:t>CONFRATERNIDAD</a:t>
          </a:r>
          <a:endParaRPr lang="es-ES" dirty="0"/>
        </a:p>
      </dgm:t>
    </dgm:pt>
    <dgm:pt modelId="{1DB3AE1F-5327-4464-AA47-AD8CA1B824B9}" type="parTrans" cxnId="{422344F9-FC62-481C-BB1B-CD0E0AEFED99}">
      <dgm:prSet/>
      <dgm:spPr/>
      <dgm:t>
        <a:bodyPr/>
        <a:lstStyle/>
        <a:p>
          <a:endParaRPr lang="es-ES"/>
        </a:p>
      </dgm:t>
    </dgm:pt>
    <dgm:pt modelId="{CE07A4AF-86B3-4101-B5AD-7C82E37C8F85}" type="sibTrans" cxnId="{422344F9-FC62-481C-BB1B-CD0E0AEFED99}">
      <dgm:prSet/>
      <dgm:spPr/>
      <dgm:t>
        <a:bodyPr/>
        <a:lstStyle/>
        <a:p>
          <a:endParaRPr lang="es-ES"/>
        </a:p>
      </dgm:t>
    </dgm:pt>
    <dgm:pt modelId="{953F3D33-CCE1-40A0-9DD1-9333125E706D}">
      <dgm:prSet phldrT="[Texto]"/>
      <dgm:spPr/>
      <dgm:t>
        <a:bodyPr/>
        <a:lstStyle/>
        <a:p>
          <a:r>
            <a:rPr lang="es-ES" dirty="0" smtClean="0"/>
            <a:t>AMISTAD</a:t>
          </a:r>
          <a:endParaRPr lang="es-ES" dirty="0"/>
        </a:p>
      </dgm:t>
    </dgm:pt>
    <dgm:pt modelId="{B5E42F13-95CE-4C3C-99F9-776A296D15D8}" type="parTrans" cxnId="{02A5E95F-68A3-4E53-B22B-AA3DA7F91CC3}">
      <dgm:prSet/>
      <dgm:spPr/>
      <dgm:t>
        <a:bodyPr/>
        <a:lstStyle/>
        <a:p>
          <a:endParaRPr lang="es-ES"/>
        </a:p>
      </dgm:t>
    </dgm:pt>
    <dgm:pt modelId="{69ADB0DC-9D6A-4613-A7E2-D341A3C78C86}" type="sibTrans" cxnId="{02A5E95F-68A3-4E53-B22B-AA3DA7F91CC3}">
      <dgm:prSet/>
      <dgm:spPr/>
      <dgm:t>
        <a:bodyPr/>
        <a:lstStyle/>
        <a:p>
          <a:endParaRPr lang="es-ES"/>
        </a:p>
      </dgm:t>
    </dgm:pt>
    <dgm:pt modelId="{F54BCE3D-A4D7-4BCE-A74D-9A56A51ABD8F}">
      <dgm:prSet phldrT="[Texto]"/>
      <dgm:spPr/>
      <dgm:t>
        <a:bodyPr/>
        <a:lstStyle/>
        <a:p>
          <a:r>
            <a:rPr lang="es-ES" dirty="0" smtClean="0"/>
            <a:t>FUERA DE N.A.</a:t>
          </a:r>
          <a:endParaRPr lang="es-ES" dirty="0"/>
        </a:p>
      </dgm:t>
    </dgm:pt>
    <dgm:pt modelId="{29E393E4-8ABB-4AE7-9482-BCA11F7B2A94}" type="parTrans" cxnId="{F9451902-EA5D-4EB1-9B24-B2D9D930863C}">
      <dgm:prSet/>
      <dgm:spPr/>
      <dgm:t>
        <a:bodyPr/>
        <a:lstStyle/>
        <a:p>
          <a:endParaRPr lang="es-ES"/>
        </a:p>
      </dgm:t>
    </dgm:pt>
    <dgm:pt modelId="{8EB8FB01-09AE-44F0-B088-32E632B4DED7}" type="sibTrans" cxnId="{F9451902-EA5D-4EB1-9B24-B2D9D930863C}">
      <dgm:prSet/>
      <dgm:spPr/>
      <dgm:t>
        <a:bodyPr/>
        <a:lstStyle/>
        <a:p>
          <a:endParaRPr lang="es-ES"/>
        </a:p>
      </dgm:t>
    </dgm:pt>
    <dgm:pt modelId="{2CFD2EB2-5F5F-490A-8BA7-11066928E720}">
      <dgm:prSet phldrT="[Texto]"/>
      <dgm:spPr/>
      <dgm:t>
        <a:bodyPr/>
        <a:lstStyle/>
        <a:p>
          <a:r>
            <a:rPr lang="es-ES" dirty="0" smtClean="0"/>
            <a:t>Padres e hijos</a:t>
          </a:r>
          <a:endParaRPr lang="es-ES" dirty="0"/>
        </a:p>
      </dgm:t>
    </dgm:pt>
    <dgm:pt modelId="{099AEA49-0E0E-482A-8843-0105E2C4842A}" type="parTrans" cxnId="{8B724C6F-3942-46AC-B95B-72ADC81BEFBE}">
      <dgm:prSet/>
      <dgm:spPr/>
      <dgm:t>
        <a:bodyPr/>
        <a:lstStyle/>
        <a:p>
          <a:endParaRPr lang="es-ES"/>
        </a:p>
      </dgm:t>
    </dgm:pt>
    <dgm:pt modelId="{43DB7DE8-A223-4CB2-94F8-05E31887CA28}" type="sibTrans" cxnId="{8B724C6F-3942-46AC-B95B-72ADC81BEFBE}">
      <dgm:prSet/>
      <dgm:spPr/>
      <dgm:t>
        <a:bodyPr/>
        <a:lstStyle/>
        <a:p>
          <a:endParaRPr lang="es-ES"/>
        </a:p>
      </dgm:t>
    </dgm:pt>
    <dgm:pt modelId="{29DBC619-B9A7-486A-A7DE-8D37B4A31599}">
      <dgm:prSet phldrT="[Texto]"/>
      <dgm:spPr/>
      <dgm:t>
        <a:bodyPr/>
        <a:lstStyle/>
        <a:p>
          <a:r>
            <a:rPr lang="es-ES" dirty="0" smtClean="0"/>
            <a:t>SENTIMENTALES</a:t>
          </a:r>
          <a:endParaRPr lang="es-ES" dirty="0"/>
        </a:p>
      </dgm:t>
    </dgm:pt>
    <dgm:pt modelId="{82E81741-2EA8-4CF2-A3C8-14E9A63303FA}" type="parTrans" cxnId="{F30D801A-4F06-49F0-BDE0-B4AEDEC7B213}">
      <dgm:prSet/>
      <dgm:spPr/>
      <dgm:t>
        <a:bodyPr/>
        <a:lstStyle/>
        <a:p>
          <a:endParaRPr lang="es-ES"/>
        </a:p>
      </dgm:t>
    </dgm:pt>
    <dgm:pt modelId="{EFF6FF89-A439-48AD-A4AC-9B1ABAC3B87E}" type="sibTrans" cxnId="{F30D801A-4F06-49F0-BDE0-B4AEDEC7B213}">
      <dgm:prSet/>
      <dgm:spPr/>
      <dgm:t>
        <a:bodyPr/>
        <a:lstStyle/>
        <a:p>
          <a:endParaRPr lang="es-ES"/>
        </a:p>
      </dgm:t>
    </dgm:pt>
    <dgm:pt modelId="{6F2BFF90-483F-43F2-8607-CF5E93D8E6D7}">
      <dgm:prSet phldrT="[Texto]"/>
      <dgm:spPr/>
      <dgm:t>
        <a:bodyPr/>
        <a:lstStyle/>
        <a:p>
          <a:r>
            <a:rPr lang="es-ES" dirty="0" smtClean="0"/>
            <a:t>¿Qué queremos?</a:t>
          </a:r>
          <a:endParaRPr lang="es-ES" dirty="0"/>
        </a:p>
      </dgm:t>
    </dgm:pt>
    <dgm:pt modelId="{D5860466-0BF1-4ACB-A524-6D5B895EDF63}" type="parTrans" cxnId="{02672FD6-661A-4227-A795-5636B86D83C2}">
      <dgm:prSet/>
      <dgm:spPr/>
      <dgm:t>
        <a:bodyPr/>
        <a:lstStyle/>
        <a:p>
          <a:endParaRPr lang="es-ES"/>
        </a:p>
      </dgm:t>
    </dgm:pt>
    <dgm:pt modelId="{5FF10844-45D8-4382-979D-FEA8865673B2}" type="sibTrans" cxnId="{02672FD6-661A-4227-A795-5636B86D83C2}">
      <dgm:prSet/>
      <dgm:spPr/>
      <dgm:t>
        <a:bodyPr/>
        <a:lstStyle/>
        <a:p>
          <a:endParaRPr lang="es-ES"/>
        </a:p>
      </dgm:t>
    </dgm:pt>
    <dgm:pt modelId="{E975AB20-49C6-46DE-B655-50A3FAA69332}">
      <dgm:prSet phldrT="[Texto]"/>
      <dgm:spPr/>
      <dgm:t>
        <a:bodyPr/>
        <a:lstStyle/>
        <a:p>
          <a:r>
            <a:rPr lang="es-ES" dirty="0" smtClean="0"/>
            <a:t>¿Qué pedimos?</a:t>
          </a:r>
          <a:endParaRPr lang="es-ES" dirty="0"/>
        </a:p>
      </dgm:t>
    </dgm:pt>
    <dgm:pt modelId="{C967F858-278E-4FD5-AD14-639A5270277F}" type="parTrans" cxnId="{BE7AA41A-BEB9-4C2B-8956-D2A58BDC1656}">
      <dgm:prSet/>
      <dgm:spPr/>
      <dgm:t>
        <a:bodyPr/>
        <a:lstStyle/>
        <a:p>
          <a:endParaRPr lang="es-ES"/>
        </a:p>
      </dgm:t>
    </dgm:pt>
    <dgm:pt modelId="{787AFA1E-E38A-4AA3-864F-5524081B088F}" type="sibTrans" cxnId="{BE7AA41A-BEB9-4C2B-8956-D2A58BDC1656}">
      <dgm:prSet/>
      <dgm:spPr/>
      <dgm:t>
        <a:bodyPr/>
        <a:lstStyle/>
        <a:p>
          <a:endParaRPr lang="es-ES"/>
        </a:p>
      </dgm:t>
    </dgm:pt>
    <dgm:pt modelId="{27E9387F-917B-4E84-B102-0B93D7A8735F}">
      <dgm:prSet phldrT="[Texto]"/>
      <dgm:spPr/>
      <dgm:t>
        <a:bodyPr/>
        <a:lstStyle/>
        <a:p>
          <a:r>
            <a:rPr lang="es-ES" dirty="0" smtClean="0"/>
            <a:t>Valor de la confianza</a:t>
          </a:r>
          <a:endParaRPr lang="es-ES" dirty="0"/>
        </a:p>
      </dgm:t>
    </dgm:pt>
    <dgm:pt modelId="{8F28AE61-71DD-44D4-9006-4228DF8B069A}" type="parTrans" cxnId="{327012B3-C7E1-478B-BD3F-3F9FF9AFF3FF}">
      <dgm:prSet/>
      <dgm:spPr/>
      <dgm:t>
        <a:bodyPr/>
        <a:lstStyle/>
        <a:p>
          <a:endParaRPr lang="es-ES"/>
        </a:p>
      </dgm:t>
    </dgm:pt>
    <dgm:pt modelId="{DA92E2C2-91C8-4105-BDC4-EF65C3D6D221}" type="sibTrans" cxnId="{327012B3-C7E1-478B-BD3F-3F9FF9AFF3FF}">
      <dgm:prSet/>
      <dgm:spPr/>
      <dgm:t>
        <a:bodyPr/>
        <a:lstStyle/>
        <a:p>
          <a:endParaRPr lang="es-ES"/>
        </a:p>
      </dgm:t>
    </dgm:pt>
    <dgm:pt modelId="{C5170CAB-54F0-462C-BB56-1E355F2E5A00}">
      <dgm:prSet phldrT="[Texto]"/>
      <dgm:spPr/>
      <dgm:t>
        <a:bodyPr/>
        <a:lstStyle/>
        <a:p>
          <a:r>
            <a:rPr lang="es-ES" dirty="0" smtClean="0"/>
            <a:t>PODER SUPERIOR</a:t>
          </a:r>
          <a:endParaRPr lang="es-ES" dirty="0"/>
        </a:p>
      </dgm:t>
    </dgm:pt>
    <dgm:pt modelId="{B6C9136E-E60F-4C93-AE40-9314B69B67CC}" type="parTrans" cxnId="{78E6448E-DBD7-4333-9193-EB0F33F9BC2A}">
      <dgm:prSet/>
      <dgm:spPr/>
      <dgm:t>
        <a:bodyPr/>
        <a:lstStyle/>
        <a:p>
          <a:endParaRPr lang="es-ES"/>
        </a:p>
      </dgm:t>
    </dgm:pt>
    <dgm:pt modelId="{012210A6-350A-4F79-B2BD-6A4F216A6C2B}" type="sibTrans" cxnId="{78E6448E-DBD7-4333-9193-EB0F33F9BC2A}">
      <dgm:prSet/>
      <dgm:spPr/>
      <dgm:t>
        <a:bodyPr/>
        <a:lstStyle/>
        <a:p>
          <a:endParaRPr lang="es-ES"/>
        </a:p>
      </dgm:t>
    </dgm:pt>
    <dgm:pt modelId="{1E6B9EAD-ABB4-4887-A809-6508B9663511}">
      <dgm:prSet phldrT="[Texto]"/>
      <dgm:spPr/>
      <dgm:t>
        <a:bodyPr/>
        <a:lstStyle/>
        <a:p>
          <a:r>
            <a:rPr lang="es-ES" dirty="0" smtClean="0"/>
            <a:t>FAMILIA</a:t>
          </a:r>
          <a:endParaRPr lang="es-ES" dirty="0"/>
        </a:p>
      </dgm:t>
    </dgm:pt>
    <dgm:pt modelId="{65D93ECC-12D3-4801-8783-7A7B368A718E}" type="sibTrans" cxnId="{8319BA99-C79C-44CD-A9EF-EBBFF21FE98F}">
      <dgm:prSet/>
      <dgm:spPr/>
      <dgm:t>
        <a:bodyPr/>
        <a:lstStyle/>
        <a:p>
          <a:endParaRPr lang="es-ES"/>
        </a:p>
      </dgm:t>
    </dgm:pt>
    <dgm:pt modelId="{3BFF8B0A-7EDA-49EB-8B3F-13454F345A2F}" type="parTrans" cxnId="{8319BA99-C79C-44CD-A9EF-EBBFF21FE98F}">
      <dgm:prSet/>
      <dgm:spPr/>
      <dgm:t>
        <a:bodyPr/>
        <a:lstStyle/>
        <a:p>
          <a:endParaRPr lang="es-ES"/>
        </a:p>
      </dgm:t>
    </dgm:pt>
    <dgm:pt modelId="{3E63F546-1293-4C87-B5F3-80E97299477A}">
      <dgm:prSet phldrT="[Texto]"/>
      <dgm:spPr/>
      <dgm:t>
        <a:bodyPr/>
        <a:lstStyle/>
        <a:p>
          <a:r>
            <a:rPr lang="es-ES" dirty="0" smtClean="0"/>
            <a:t>ENMIENDAS Y RECONCILIACION</a:t>
          </a:r>
          <a:endParaRPr lang="es-ES" dirty="0"/>
        </a:p>
      </dgm:t>
    </dgm:pt>
    <dgm:pt modelId="{367DEA8E-52E4-4AAD-93EA-D283956C6719}" type="parTrans" cxnId="{9FC2F313-302A-4B13-BB00-305443FA740B}">
      <dgm:prSet/>
      <dgm:spPr/>
      <dgm:t>
        <a:bodyPr/>
        <a:lstStyle/>
        <a:p>
          <a:endParaRPr lang="es-ES"/>
        </a:p>
      </dgm:t>
    </dgm:pt>
    <dgm:pt modelId="{20091703-D219-4731-8F5E-7D0F1C081B35}" type="sibTrans" cxnId="{9FC2F313-302A-4B13-BB00-305443FA740B}">
      <dgm:prSet/>
      <dgm:spPr/>
      <dgm:t>
        <a:bodyPr/>
        <a:lstStyle/>
        <a:p>
          <a:endParaRPr lang="es-ES"/>
        </a:p>
      </dgm:t>
    </dgm:pt>
    <dgm:pt modelId="{9E5A4D0A-826F-4876-9CA8-F65BC7BFB7D2}" type="pres">
      <dgm:prSet presAssocID="{56265484-258E-458B-B2D0-5498DC7AD2E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049EE9E-1DFF-4D8D-9390-D93A8271B98C}" type="pres">
      <dgm:prSet presAssocID="{384F21A1-C5ED-4462-A74E-996E4EFD8F32}" presName="root1" presStyleCnt="0"/>
      <dgm:spPr/>
    </dgm:pt>
    <dgm:pt modelId="{F6219329-8475-4562-9E62-D17A7E39A1CC}" type="pres">
      <dgm:prSet presAssocID="{384F21A1-C5ED-4462-A74E-996E4EFD8F32}" presName="LevelOneTextNode" presStyleLbl="node0" presStyleIdx="0" presStyleCnt="1" custLinFactNeighborX="-85683" custLinFactNeighborY="-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DECFB-CBEF-402D-BC06-A49A94309FE5}" type="pres">
      <dgm:prSet presAssocID="{384F21A1-C5ED-4462-A74E-996E4EFD8F32}" presName="level2hierChild" presStyleCnt="0"/>
      <dgm:spPr/>
    </dgm:pt>
    <dgm:pt modelId="{69154D8C-994A-462E-A359-74D0094A03E6}" type="pres">
      <dgm:prSet presAssocID="{1DB3AE1F-5327-4464-AA47-AD8CA1B824B9}" presName="conn2-1" presStyleLbl="parChTrans1D2" presStyleIdx="0" presStyleCnt="7"/>
      <dgm:spPr/>
      <dgm:t>
        <a:bodyPr/>
        <a:lstStyle/>
        <a:p>
          <a:endParaRPr lang="es-ES"/>
        </a:p>
      </dgm:t>
    </dgm:pt>
    <dgm:pt modelId="{B260FFA6-221B-4A20-8C3C-DC7FAFEDCD2B}" type="pres">
      <dgm:prSet presAssocID="{1DB3AE1F-5327-4464-AA47-AD8CA1B824B9}" presName="connTx" presStyleLbl="parChTrans1D2" presStyleIdx="0" presStyleCnt="7"/>
      <dgm:spPr/>
      <dgm:t>
        <a:bodyPr/>
        <a:lstStyle/>
        <a:p>
          <a:endParaRPr lang="es-ES"/>
        </a:p>
      </dgm:t>
    </dgm:pt>
    <dgm:pt modelId="{4124446A-481A-4E21-A384-8DF2C8C3877B}" type="pres">
      <dgm:prSet presAssocID="{2B4799FA-D40C-49FC-8F5A-499317CD038A}" presName="root2" presStyleCnt="0"/>
      <dgm:spPr/>
    </dgm:pt>
    <dgm:pt modelId="{9C9DF562-1C9F-4027-88EB-48B31DB8FB24}" type="pres">
      <dgm:prSet presAssocID="{2B4799FA-D40C-49FC-8F5A-499317CD038A}" presName="LevelTwoTextNode" presStyleLbl="node2" presStyleIdx="0" presStyleCnt="7" custScaleX="98950" custScaleY="954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D509F6F-4DD0-471C-84A2-E30D57739D43}" type="pres">
      <dgm:prSet presAssocID="{2B4799FA-D40C-49FC-8F5A-499317CD038A}" presName="level3hierChild" presStyleCnt="0"/>
      <dgm:spPr/>
    </dgm:pt>
    <dgm:pt modelId="{F19DEB36-FD30-4B29-8EA9-C93BA925245A}" type="pres">
      <dgm:prSet presAssocID="{B5E42F13-95CE-4C3C-99F9-776A296D15D8}" presName="conn2-1" presStyleLbl="parChTrans1D2" presStyleIdx="1" presStyleCnt="7"/>
      <dgm:spPr/>
      <dgm:t>
        <a:bodyPr/>
        <a:lstStyle/>
        <a:p>
          <a:endParaRPr lang="es-ES"/>
        </a:p>
      </dgm:t>
    </dgm:pt>
    <dgm:pt modelId="{712551B8-8D21-4782-AF1A-2B4BF7AA54D3}" type="pres">
      <dgm:prSet presAssocID="{B5E42F13-95CE-4C3C-99F9-776A296D15D8}" presName="connTx" presStyleLbl="parChTrans1D2" presStyleIdx="1" presStyleCnt="7"/>
      <dgm:spPr/>
      <dgm:t>
        <a:bodyPr/>
        <a:lstStyle/>
        <a:p>
          <a:endParaRPr lang="es-ES"/>
        </a:p>
      </dgm:t>
    </dgm:pt>
    <dgm:pt modelId="{9D523FF2-CE79-46BF-A8C8-4F7012562977}" type="pres">
      <dgm:prSet presAssocID="{953F3D33-CCE1-40A0-9DD1-9333125E706D}" presName="root2" presStyleCnt="0"/>
      <dgm:spPr/>
    </dgm:pt>
    <dgm:pt modelId="{3ABAE7C9-4DF3-4003-8EBD-40680293B7C8}" type="pres">
      <dgm:prSet presAssocID="{953F3D33-CCE1-40A0-9DD1-9333125E706D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72911F-5AFE-42BE-AFAC-EEAA02608EF0}" type="pres">
      <dgm:prSet presAssocID="{953F3D33-CCE1-40A0-9DD1-9333125E706D}" presName="level3hierChild" presStyleCnt="0"/>
      <dgm:spPr/>
    </dgm:pt>
    <dgm:pt modelId="{12F7C178-4916-4DA5-BBCF-C2B552E7D47F}" type="pres">
      <dgm:prSet presAssocID="{29E393E4-8ABB-4AE7-9482-BCA11F7B2A94}" presName="conn2-1" presStyleLbl="parChTrans1D2" presStyleIdx="2" presStyleCnt="7"/>
      <dgm:spPr/>
      <dgm:t>
        <a:bodyPr/>
        <a:lstStyle/>
        <a:p>
          <a:endParaRPr lang="es-ES"/>
        </a:p>
      </dgm:t>
    </dgm:pt>
    <dgm:pt modelId="{E79CD55B-1980-40AA-8CF4-E57156771658}" type="pres">
      <dgm:prSet presAssocID="{29E393E4-8ABB-4AE7-9482-BCA11F7B2A94}" presName="connTx" presStyleLbl="parChTrans1D2" presStyleIdx="2" presStyleCnt="7"/>
      <dgm:spPr/>
      <dgm:t>
        <a:bodyPr/>
        <a:lstStyle/>
        <a:p>
          <a:endParaRPr lang="es-ES"/>
        </a:p>
      </dgm:t>
    </dgm:pt>
    <dgm:pt modelId="{00C15692-E61C-4BE4-B7ED-BBA6E603539F}" type="pres">
      <dgm:prSet presAssocID="{F54BCE3D-A4D7-4BCE-A74D-9A56A51ABD8F}" presName="root2" presStyleCnt="0"/>
      <dgm:spPr/>
    </dgm:pt>
    <dgm:pt modelId="{AEFD96DC-4078-4E7A-8EDC-F6BA37618CC4}" type="pres">
      <dgm:prSet presAssocID="{F54BCE3D-A4D7-4BCE-A74D-9A56A51ABD8F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090FF2E-3BBF-425A-8C44-BF1C879B4262}" type="pres">
      <dgm:prSet presAssocID="{F54BCE3D-A4D7-4BCE-A74D-9A56A51ABD8F}" presName="level3hierChild" presStyleCnt="0"/>
      <dgm:spPr/>
    </dgm:pt>
    <dgm:pt modelId="{1F45EF45-F706-459B-91F5-A2B02BE67653}" type="pres">
      <dgm:prSet presAssocID="{3BFF8B0A-7EDA-49EB-8B3F-13454F345A2F}" presName="conn2-1" presStyleLbl="parChTrans1D2" presStyleIdx="3" presStyleCnt="7"/>
      <dgm:spPr/>
      <dgm:t>
        <a:bodyPr/>
        <a:lstStyle/>
        <a:p>
          <a:endParaRPr lang="es-ES"/>
        </a:p>
      </dgm:t>
    </dgm:pt>
    <dgm:pt modelId="{7F0CB5BD-0504-4F6E-8ECC-568012940A7C}" type="pres">
      <dgm:prSet presAssocID="{3BFF8B0A-7EDA-49EB-8B3F-13454F345A2F}" presName="connTx" presStyleLbl="parChTrans1D2" presStyleIdx="3" presStyleCnt="7"/>
      <dgm:spPr/>
      <dgm:t>
        <a:bodyPr/>
        <a:lstStyle/>
        <a:p>
          <a:endParaRPr lang="es-ES"/>
        </a:p>
      </dgm:t>
    </dgm:pt>
    <dgm:pt modelId="{FAE58F58-E283-4002-BBEA-BE280BDB9C44}" type="pres">
      <dgm:prSet presAssocID="{1E6B9EAD-ABB4-4887-A809-6508B9663511}" presName="root2" presStyleCnt="0"/>
      <dgm:spPr/>
    </dgm:pt>
    <dgm:pt modelId="{A2E7C6C0-BA7F-4676-86FB-7500E0B42E9A}" type="pres">
      <dgm:prSet presAssocID="{1E6B9EAD-ABB4-4887-A809-6508B9663511}" presName="LevelTwoTextNode" presStyleLbl="node2" presStyleIdx="3" presStyleCnt="7" custScaleX="95420" custScaleY="97432" custLinFactNeighborX="969" custLinFactNeighborY="-105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50FE787-22D8-4D3A-AEA2-EA7C0F2766A9}" type="pres">
      <dgm:prSet presAssocID="{1E6B9EAD-ABB4-4887-A809-6508B9663511}" presName="level3hierChild" presStyleCnt="0"/>
      <dgm:spPr/>
    </dgm:pt>
    <dgm:pt modelId="{5E09258E-E85D-4E08-99C6-BA2EC67717B3}" type="pres">
      <dgm:prSet presAssocID="{099AEA49-0E0E-482A-8843-0105E2C4842A}" presName="conn2-1" presStyleLbl="parChTrans1D3" presStyleIdx="0" presStyleCnt="4"/>
      <dgm:spPr/>
      <dgm:t>
        <a:bodyPr/>
        <a:lstStyle/>
        <a:p>
          <a:endParaRPr lang="es-ES"/>
        </a:p>
      </dgm:t>
    </dgm:pt>
    <dgm:pt modelId="{9924C9AD-3ED4-4A90-9676-48224188061F}" type="pres">
      <dgm:prSet presAssocID="{099AEA49-0E0E-482A-8843-0105E2C4842A}" presName="connTx" presStyleLbl="parChTrans1D3" presStyleIdx="0" presStyleCnt="4"/>
      <dgm:spPr/>
      <dgm:t>
        <a:bodyPr/>
        <a:lstStyle/>
        <a:p>
          <a:endParaRPr lang="es-ES"/>
        </a:p>
      </dgm:t>
    </dgm:pt>
    <dgm:pt modelId="{58BC6F7F-A847-4EF8-AE3F-4540220F0A5E}" type="pres">
      <dgm:prSet presAssocID="{2CFD2EB2-5F5F-490A-8BA7-11066928E720}" presName="root2" presStyleCnt="0"/>
      <dgm:spPr/>
    </dgm:pt>
    <dgm:pt modelId="{FD159B18-BAD0-4D13-BA60-742A133A6DB6}" type="pres">
      <dgm:prSet presAssocID="{2CFD2EB2-5F5F-490A-8BA7-11066928E720}" presName="LevelTwoTextNode" presStyleLbl="node3" presStyleIdx="0" presStyleCnt="4" custScaleX="70917" custScaleY="86150" custLinFactNeighborX="32940" custLinFactNeighborY="-93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D18CAB0-B506-4556-B50C-8FFDB8A9D7D2}" type="pres">
      <dgm:prSet presAssocID="{2CFD2EB2-5F5F-490A-8BA7-11066928E720}" presName="level3hierChild" presStyleCnt="0"/>
      <dgm:spPr/>
    </dgm:pt>
    <dgm:pt modelId="{E2B7C3B1-8423-4A41-BE93-3DF6AB0FE3DC}" type="pres">
      <dgm:prSet presAssocID="{367DEA8E-52E4-4AAD-93EA-D283956C6719}" presName="conn2-1" presStyleLbl="parChTrans1D2" presStyleIdx="4" presStyleCnt="7"/>
      <dgm:spPr/>
    </dgm:pt>
    <dgm:pt modelId="{752BA49A-A537-4636-9C6C-3CF3F25EE85C}" type="pres">
      <dgm:prSet presAssocID="{367DEA8E-52E4-4AAD-93EA-D283956C6719}" presName="connTx" presStyleLbl="parChTrans1D2" presStyleIdx="4" presStyleCnt="7"/>
      <dgm:spPr/>
    </dgm:pt>
    <dgm:pt modelId="{C989961E-3F0F-4E64-8EDC-EF2D281C16AE}" type="pres">
      <dgm:prSet presAssocID="{3E63F546-1293-4C87-B5F3-80E97299477A}" presName="root2" presStyleCnt="0"/>
      <dgm:spPr/>
    </dgm:pt>
    <dgm:pt modelId="{29883CA8-B5C9-4E82-B6DC-211A8B38E66B}" type="pres">
      <dgm:prSet presAssocID="{3E63F546-1293-4C87-B5F3-80E97299477A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207C940-0629-4F1A-ACAA-19ACB4A11CC9}" type="pres">
      <dgm:prSet presAssocID="{3E63F546-1293-4C87-B5F3-80E97299477A}" presName="level3hierChild" presStyleCnt="0"/>
      <dgm:spPr/>
    </dgm:pt>
    <dgm:pt modelId="{E07E3C1A-29BF-4CA0-85A3-D0A9EBC3F2D1}" type="pres">
      <dgm:prSet presAssocID="{82E81741-2EA8-4CF2-A3C8-14E9A63303FA}" presName="conn2-1" presStyleLbl="parChTrans1D2" presStyleIdx="5" presStyleCnt="7"/>
      <dgm:spPr/>
      <dgm:t>
        <a:bodyPr/>
        <a:lstStyle/>
        <a:p>
          <a:endParaRPr lang="es-ES"/>
        </a:p>
      </dgm:t>
    </dgm:pt>
    <dgm:pt modelId="{B3B273CD-1DE7-4E7D-AF7E-562405A2AA03}" type="pres">
      <dgm:prSet presAssocID="{82E81741-2EA8-4CF2-A3C8-14E9A63303FA}" presName="connTx" presStyleLbl="parChTrans1D2" presStyleIdx="5" presStyleCnt="7"/>
      <dgm:spPr/>
      <dgm:t>
        <a:bodyPr/>
        <a:lstStyle/>
        <a:p>
          <a:endParaRPr lang="es-ES"/>
        </a:p>
      </dgm:t>
    </dgm:pt>
    <dgm:pt modelId="{340BDE1A-3840-4725-81C0-C5DB1C084BA5}" type="pres">
      <dgm:prSet presAssocID="{29DBC619-B9A7-486A-A7DE-8D37B4A31599}" presName="root2" presStyleCnt="0"/>
      <dgm:spPr/>
    </dgm:pt>
    <dgm:pt modelId="{0A2D40E7-0D91-4925-A56F-4B46FE4C835D}" type="pres">
      <dgm:prSet presAssocID="{29DBC619-B9A7-486A-A7DE-8D37B4A31599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F9943A8-7DA0-4DD4-BFDA-173C885E2609}" type="pres">
      <dgm:prSet presAssocID="{29DBC619-B9A7-486A-A7DE-8D37B4A31599}" presName="level3hierChild" presStyleCnt="0"/>
      <dgm:spPr/>
    </dgm:pt>
    <dgm:pt modelId="{A73C7A48-2DD9-42B4-9135-E53402EAD710}" type="pres">
      <dgm:prSet presAssocID="{D5860466-0BF1-4ACB-A524-6D5B895EDF63}" presName="conn2-1" presStyleLbl="parChTrans1D3" presStyleIdx="1" presStyleCnt="4"/>
      <dgm:spPr/>
      <dgm:t>
        <a:bodyPr/>
        <a:lstStyle/>
        <a:p>
          <a:endParaRPr lang="es-ES"/>
        </a:p>
      </dgm:t>
    </dgm:pt>
    <dgm:pt modelId="{387D9507-C612-47CA-ABA0-041CFA8D5A92}" type="pres">
      <dgm:prSet presAssocID="{D5860466-0BF1-4ACB-A524-6D5B895EDF63}" presName="connTx" presStyleLbl="parChTrans1D3" presStyleIdx="1" presStyleCnt="4"/>
      <dgm:spPr/>
      <dgm:t>
        <a:bodyPr/>
        <a:lstStyle/>
        <a:p>
          <a:endParaRPr lang="es-ES"/>
        </a:p>
      </dgm:t>
    </dgm:pt>
    <dgm:pt modelId="{36EC58A6-7907-4354-A08C-81C4A4C98758}" type="pres">
      <dgm:prSet presAssocID="{6F2BFF90-483F-43F2-8607-CF5E93D8E6D7}" presName="root2" presStyleCnt="0"/>
      <dgm:spPr/>
    </dgm:pt>
    <dgm:pt modelId="{8A79AC54-8CFE-450B-B642-D4CA2B83C695}" type="pres">
      <dgm:prSet presAssocID="{6F2BFF90-483F-43F2-8607-CF5E93D8E6D7}" presName="LevelTwoTextNode" presStyleLbl="node3" presStyleIdx="1" presStyleCnt="4" custScaleX="71863" custScaleY="70563" custLinFactNeighborX="30721" custLinFactNeighborY="20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CF1F35-635F-4B3B-A960-3A76522822C2}" type="pres">
      <dgm:prSet presAssocID="{6F2BFF90-483F-43F2-8607-CF5E93D8E6D7}" presName="level3hierChild" presStyleCnt="0"/>
      <dgm:spPr/>
    </dgm:pt>
    <dgm:pt modelId="{A6F7776E-FDCE-4613-9E07-8C77E3E982EC}" type="pres">
      <dgm:prSet presAssocID="{C967F858-278E-4FD5-AD14-639A5270277F}" presName="conn2-1" presStyleLbl="parChTrans1D3" presStyleIdx="2" presStyleCnt="4"/>
      <dgm:spPr/>
      <dgm:t>
        <a:bodyPr/>
        <a:lstStyle/>
        <a:p>
          <a:endParaRPr lang="es-ES"/>
        </a:p>
      </dgm:t>
    </dgm:pt>
    <dgm:pt modelId="{B889DB45-B336-445E-AC07-F67CFD0A415D}" type="pres">
      <dgm:prSet presAssocID="{C967F858-278E-4FD5-AD14-639A5270277F}" presName="connTx" presStyleLbl="parChTrans1D3" presStyleIdx="2" presStyleCnt="4"/>
      <dgm:spPr/>
      <dgm:t>
        <a:bodyPr/>
        <a:lstStyle/>
        <a:p>
          <a:endParaRPr lang="es-ES"/>
        </a:p>
      </dgm:t>
    </dgm:pt>
    <dgm:pt modelId="{30B9D0EA-26AB-41BA-9BCD-0F54659F902C}" type="pres">
      <dgm:prSet presAssocID="{E975AB20-49C6-46DE-B655-50A3FAA69332}" presName="root2" presStyleCnt="0"/>
      <dgm:spPr/>
    </dgm:pt>
    <dgm:pt modelId="{005F8DC9-1C0F-47A5-91C8-6F87BEF5D5EE}" type="pres">
      <dgm:prSet presAssocID="{E975AB20-49C6-46DE-B655-50A3FAA69332}" presName="LevelTwoTextNode" presStyleLbl="node3" presStyleIdx="2" presStyleCnt="4" custScaleX="71696" custScaleY="65986" custLinFactNeighborX="32297" custLinFactNeighborY="-1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A456E66-8857-408F-826A-EFF8A2B5F188}" type="pres">
      <dgm:prSet presAssocID="{E975AB20-49C6-46DE-B655-50A3FAA69332}" presName="level3hierChild" presStyleCnt="0"/>
      <dgm:spPr/>
    </dgm:pt>
    <dgm:pt modelId="{5239B8DA-0274-4203-A768-EA4286DC4294}" type="pres">
      <dgm:prSet presAssocID="{8F28AE61-71DD-44D4-9006-4228DF8B069A}" presName="conn2-1" presStyleLbl="parChTrans1D3" presStyleIdx="3" presStyleCnt="4"/>
      <dgm:spPr/>
      <dgm:t>
        <a:bodyPr/>
        <a:lstStyle/>
        <a:p>
          <a:endParaRPr lang="es-ES"/>
        </a:p>
      </dgm:t>
    </dgm:pt>
    <dgm:pt modelId="{BDEBFB19-AAAA-4BD4-9F8F-C24B178C4B8D}" type="pres">
      <dgm:prSet presAssocID="{8F28AE61-71DD-44D4-9006-4228DF8B069A}" presName="connTx" presStyleLbl="parChTrans1D3" presStyleIdx="3" presStyleCnt="4"/>
      <dgm:spPr/>
      <dgm:t>
        <a:bodyPr/>
        <a:lstStyle/>
        <a:p>
          <a:endParaRPr lang="es-ES"/>
        </a:p>
      </dgm:t>
    </dgm:pt>
    <dgm:pt modelId="{5CD75C53-C278-4751-BEB0-049B01450BB1}" type="pres">
      <dgm:prSet presAssocID="{27E9387F-917B-4E84-B102-0B93D7A8735F}" presName="root2" presStyleCnt="0"/>
      <dgm:spPr/>
    </dgm:pt>
    <dgm:pt modelId="{F711EE46-44BE-4827-AD0A-24E7A3D2D1D7}" type="pres">
      <dgm:prSet presAssocID="{27E9387F-917B-4E84-B102-0B93D7A8735F}" presName="LevelTwoTextNode" presStyleLbl="node3" presStyleIdx="3" presStyleCnt="4" custScaleX="71863" custScaleY="72827" custLinFactNeighborX="32297" custLinFactNeighborY="-42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17DC552-9C26-4F7B-B6FD-14F86E5AA75C}" type="pres">
      <dgm:prSet presAssocID="{27E9387F-917B-4E84-B102-0B93D7A8735F}" presName="level3hierChild" presStyleCnt="0"/>
      <dgm:spPr/>
    </dgm:pt>
    <dgm:pt modelId="{F0463B40-653E-430D-B860-4F465A528805}" type="pres">
      <dgm:prSet presAssocID="{B6C9136E-E60F-4C93-AE40-9314B69B67CC}" presName="conn2-1" presStyleLbl="parChTrans1D2" presStyleIdx="6" presStyleCnt="7"/>
      <dgm:spPr/>
      <dgm:t>
        <a:bodyPr/>
        <a:lstStyle/>
        <a:p>
          <a:endParaRPr lang="es-ES"/>
        </a:p>
      </dgm:t>
    </dgm:pt>
    <dgm:pt modelId="{4EBCB63E-CC5F-49FC-A712-8EBEBCAD751A}" type="pres">
      <dgm:prSet presAssocID="{B6C9136E-E60F-4C93-AE40-9314B69B67CC}" presName="connTx" presStyleLbl="parChTrans1D2" presStyleIdx="6" presStyleCnt="7"/>
      <dgm:spPr/>
      <dgm:t>
        <a:bodyPr/>
        <a:lstStyle/>
        <a:p>
          <a:endParaRPr lang="es-ES"/>
        </a:p>
      </dgm:t>
    </dgm:pt>
    <dgm:pt modelId="{FC8CE309-08BC-45F8-8F0B-F78F84CF16F3}" type="pres">
      <dgm:prSet presAssocID="{C5170CAB-54F0-462C-BB56-1E355F2E5A00}" presName="root2" presStyleCnt="0"/>
      <dgm:spPr/>
    </dgm:pt>
    <dgm:pt modelId="{1CABB5B3-B622-498E-8455-9C54ABA2F375}" type="pres">
      <dgm:prSet presAssocID="{C5170CAB-54F0-462C-BB56-1E355F2E5A00}" presName="LevelTwoTextNode" presStyleLbl="node2" presStyleIdx="6" presStyleCnt="7" custScaleX="94686" custScaleY="959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E8B3734-26B3-49DD-B55E-C120EB59B1A3}" type="pres">
      <dgm:prSet presAssocID="{C5170CAB-54F0-462C-BB56-1E355F2E5A00}" presName="level3hierChild" presStyleCnt="0"/>
      <dgm:spPr/>
    </dgm:pt>
  </dgm:ptLst>
  <dgm:cxnLst>
    <dgm:cxn modelId="{BE7AA41A-BEB9-4C2B-8956-D2A58BDC1656}" srcId="{29DBC619-B9A7-486A-A7DE-8D37B4A31599}" destId="{E975AB20-49C6-46DE-B655-50A3FAA69332}" srcOrd="1" destOrd="0" parTransId="{C967F858-278E-4FD5-AD14-639A5270277F}" sibTransId="{787AFA1E-E38A-4AA3-864F-5524081B088F}"/>
    <dgm:cxn modelId="{87B68BBE-18B5-438C-A109-412E600994EB}" type="presOf" srcId="{384F21A1-C5ED-4462-A74E-996E4EFD8F32}" destId="{F6219329-8475-4562-9E62-D17A7E39A1CC}" srcOrd="0" destOrd="0" presId="urn:microsoft.com/office/officeart/2008/layout/HorizontalMultiLevelHierarchy"/>
    <dgm:cxn modelId="{B8AA4F04-D103-4887-9ED1-0523C3C3C9F6}" type="presOf" srcId="{367DEA8E-52E4-4AAD-93EA-D283956C6719}" destId="{E2B7C3B1-8423-4A41-BE93-3DF6AB0FE3DC}" srcOrd="0" destOrd="0" presId="urn:microsoft.com/office/officeart/2008/layout/HorizontalMultiLevelHierarchy"/>
    <dgm:cxn modelId="{0FE631AC-2ABD-4BA3-AD6A-B75CD16DC928}" type="presOf" srcId="{C967F858-278E-4FD5-AD14-639A5270277F}" destId="{B889DB45-B336-445E-AC07-F67CFD0A415D}" srcOrd="1" destOrd="0" presId="urn:microsoft.com/office/officeart/2008/layout/HorizontalMultiLevelHierarchy"/>
    <dgm:cxn modelId="{78E6448E-DBD7-4333-9193-EB0F33F9BC2A}" srcId="{384F21A1-C5ED-4462-A74E-996E4EFD8F32}" destId="{C5170CAB-54F0-462C-BB56-1E355F2E5A00}" srcOrd="6" destOrd="0" parTransId="{B6C9136E-E60F-4C93-AE40-9314B69B67CC}" sibTransId="{012210A6-350A-4F79-B2BD-6A4F216A6C2B}"/>
    <dgm:cxn modelId="{F8F5E319-CA9D-4387-8208-A7DFDF96A9EB}" type="presOf" srcId="{29DBC619-B9A7-486A-A7DE-8D37B4A31599}" destId="{0A2D40E7-0D91-4925-A56F-4B46FE4C835D}" srcOrd="0" destOrd="0" presId="urn:microsoft.com/office/officeart/2008/layout/HorizontalMultiLevelHierarchy"/>
    <dgm:cxn modelId="{422344F9-FC62-481C-BB1B-CD0E0AEFED99}" srcId="{384F21A1-C5ED-4462-A74E-996E4EFD8F32}" destId="{2B4799FA-D40C-49FC-8F5A-499317CD038A}" srcOrd="0" destOrd="0" parTransId="{1DB3AE1F-5327-4464-AA47-AD8CA1B824B9}" sibTransId="{CE07A4AF-86B3-4101-B5AD-7C82E37C8F85}"/>
    <dgm:cxn modelId="{07DB7FC2-91BA-4AA2-95BA-B15940740950}" type="presOf" srcId="{367DEA8E-52E4-4AAD-93EA-D283956C6719}" destId="{752BA49A-A537-4636-9C6C-3CF3F25EE85C}" srcOrd="1" destOrd="0" presId="urn:microsoft.com/office/officeart/2008/layout/HorizontalMultiLevelHierarchy"/>
    <dgm:cxn modelId="{02672FD6-661A-4227-A795-5636B86D83C2}" srcId="{29DBC619-B9A7-486A-A7DE-8D37B4A31599}" destId="{6F2BFF90-483F-43F2-8607-CF5E93D8E6D7}" srcOrd="0" destOrd="0" parTransId="{D5860466-0BF1-4ACB-A524-6D5B895EDF63}" sibTransId="{5FF10844-45D8-4382-979D-FEA8865673B2}"/>
    <dgm:cxn modelId="{F30D801A-4F06-49F0-BDE0-B4AEDEC7B213}" srcId="{384F21A1-C5ED-4462-A74E-996E4EFD8F32}" destId="{29DBC619-B9A7-486A-A7DE-8D37B4A31599}" srcOrd="5" destOrd="0" parTransId="{82E81741-2EA8-4CF2-A3C8-14E9A63303FA}" sibTransId="{EFF6FF89-A439-48AD-A4AC-9B1ABAC3B87E}"/>
    <dgm:cxn modelId="{48C5649A-5541-4B95-9115-92B77E759C84}" type="presOf" srcId="{099AEA49-0E0E-482A-8843-0105E2C4842A}" destId="{9924C9AD-3ED4-4A90-9676-48224188061F}" srcOrd="1" destOrd="0" presId="urn:microsoft.com/office/officeart/2008/layout/HorizontalMultiLevelHierarchy"/>
    <dgm:cxn modelId="{784CE64F-0DBC-4A30-A93F-61B9E76B4B32}" type="presOf" srcId="{3BFF8B0A-7EDA-49EB-8B3F-13454F345A2F}" destId="{1F45EF45-F706-459B-91F5-A2B02BE67653}" srcOrd="0" destOrd="0" presId="urn:microsoft.com/office/officeart/2008/layout/HorizontalMultiLevelHierarchy"/>
    <dgm:cxn modelId="{8297DA94-EBC7-4870-BC2A-FE8969B6710D}" type="presOf" srcId="{29E393E4-8ABB-4AE7-9482-BCA11F7B2A94}" destId="{E79CD55B-1980-40AA-8CF4-E57156771658}" srcOrd="1" destOrd="0" presId="urn:microsoft.com/office/officeart/2008/layout/HorizontalMultiLevelHierarchy"/>
    <dgm:cxn modelId="{41557EBF-08D0-4B7B-ABDC-587F1826DB47}" type="presOf" srcId="{27E9387F-917B-4E84-B102-0B93D7A8735F}" destId="{F711EE46-44BE-4827-AD0A-24E7A3D2D1D7}" srcOrd="0" destOrd="0" presId="urn:microsoft.com/office/officeart/2008/layout/HorizontalMultiLevelHierarchy"/>
    <dgm:cxn modelId="{8B724C6F-3942-46AC-B95B-72ADC81BEFBE}" srcId="{1E6B9EAD-ABB4-4887-A809-6508B9663511}" destId="{2CFD2EB2-5F5F-490A-8BA7-11066928E720}" srcOrd="0" destOrd="0" parTransId="{099AEA49-0E0E-482A-8843-0105E2C4842A}" sibTransId="{43DB7DE8-A223-4CB2-94F8-05E31887CA28}"/>
    <dgm:cxn modelId="{1E33E289-61B7-4EF5-BFBB-FCC7D505F513}" type="presOf" srcId="{1E6B9EAD-ABB4-4887-A809-6508B9663511}" destId="{A2E7C6C0-BA7F-4676-86FB-7500E0B42E9A}" srcOrd="0" destOrd="0" presId="urn:microsoft.com/office/officeart/2008/layout/HorizontalMultiLevelHierarchy"/>
    <dgm:cxn modelId="{DA650126-A362-4794-9632-C8AE3BBA00FE}" type="presOf" srcId="{B5E42F13-95CE-4C3C-99F9-776A296D15D8}" destId="{712551B8-8D21-4782-AF1A-2B4BF7AA54D3}" srcOrd="1" destOrd="0" presId="urn:microsoft.com/office/officeart/2008/layout/HorizontalMultiLevelHierarchy"/>
    <dgm:cxn modelId="{4D2504A9-F44E-4E22-A00C-B4D97FABF9BE}" type="presOf" srcId="{953F3D33-CCE1-40A0-9DD1-9333125E706D}" destId="{3ABAE7C9-4DF3-4003-8EBD-40680293B7C8}" srcOrd="0" destOrd="0" presId="urn:microsoft.com/office/officeart/2008/layout/HorizontalMultiLevelHierarchy"/>
    <dgm:cxn modelId="{06B19B99-56FD-4043-BE10-FA89947B9251}" type="presOf" srcId="{D5860466-0BF1-4ACB-A524-6D5B895EDF63}" destId="{A73C7A48-2DD9-42B4-9135-E53402EAD710}" srcOrd="0" destOrd="0" presId="urn:microsoft.com/office/officeart/2008/layout/HorizontalMultiLevelHierarchy"/>
    <dgm:cxn modelId="{2C69EDA9-BF29-41C6-B3A6-AA04C7644902}" type="presOf" srcId="{B6C9136E-E60F-4C93-AE40-9314B69B67CC}" destId="{4EBCB63E-CC5F-49FC-A712-8EBEBCAD751A}" srcOrd="1" destOrd="0" presId="urn:microsoft.com/office/officeart/2008/layout/HorizontalMultiLevelHierarchy"/>
    <dgm:cxn modelId="{66D69489-CF64-4606-B0C3-FAA26736FACF}" type="presOf" srcId="{56265484-258E-458B-B2D0-5498DC7AD2E1}" destId="{9E5A4D0A-826F-4876-9CA8-F65BC7BFB7D2}" srcOrd="0" destOrd="0" presId="urn:microsoft.com/office/officeart/2008/layout/HorizontalMultiLevelHierarchy"/>
    <dgm:cxn modelId="{706AAD0E-2C84-4954-979E-60B18389F6CC}" type="presOf" srcId="{6F2BFF90-483F-43F2-8607-CF5E93D8E6D7}" destId="{8A79AC54-8CFE-450B-B642-D4CA2B83C695}" srcOrd="0" destOrd="0" presId="urn:microsoft.com/office/officeart/2008/layout/HorizontalMultiLevelHierarchy"/>
    <dgm:cxn modelId="{30061E82-61C2-4D39-B679-3EBDCB23BA7D}" type="presOf" srcId="{099AEA49-0E0E-482A-8843-0105E2C4842A}" destId="{5E09258E-E85D-4E08-99C6-BA2EC67717B3}" srcOrd="0" destOrd="0" presId="urn:microsoft.com/office/officeart/2008/layout/HorizontalMultiLevelHierarchy"/>
    <dgm:cxn modelId="{FF28B8DB-F0F2-4C00-A424-AA29FA662592}" type="presOf" srcId="{C967F858-278E-4FD5-AD14-639A5270277F}" destId="{A6F7776E-FDCE-4613-9E07-8C77E3E982EC}" srcOrd="0" destOrd="0" presId="urn:microsoft.com/office/officeart/2008/layout/HorizontalMultiLevelHierarchy"/>
    <dgm:cxn modelId="{0F8F7F4C-4149-4F0C-AF17-16A7FF56BFAB}" type="presOf" srcId="{82E81741-2EA8-4CF2-A3C8-14E9A63303FA}" destId="{E07E3C1A-29BF-4CA0-85A3-D0A9EBC3F2D1}" srcOrd="0" destOrd="0" presId="urn:microsoft.com/office/officeart/2008/layout/HorizontalMultiLevelHierarchy"/>
    <dgm:cxn modelId="{D890B704-6262-4C50-9674-4D951B16F411}" type="presOf" srcId="{1DB3AE1F-5327-4464-AA47-AD8CA1B824B9}" destId="{69154D8C-994A-462E-A359-74D0094A03E6}" srcOrd="0" destOrd="0" presId="urn:microsoft.com/office/officeart/2008/layout/HorizontalMultiLevelHierarchy"/>
    <dgm:cxn modelId="{F9451902-EA5D-4EB1-9B24-B2D9D930863C}" srcId="{384F21A1-C5ED-4462-A74E-996E4EFD8F32}" destId="{F54BCE3D-A4D7-4BCE-A74D-9A56A51ABD8F}" srcOrd="2" destOrd="0" parTransId="{29E393E4-8ABB-4AE7-9482-BCA11F7B2A94}" sibTransId="{8EB8FB01-09AE-44F0-B088-32E632B4DED7}"/>
    <dgm:cxn modelId="{02A5E95F-68A3-4E53-B22B-AA3DA7F91CC3}" srcId="{384F21A1-C5ED-4462-A74E-996E4EFD8F32}" destId="{953F3D33-CCE1-40A0-9DD1-9333125E706D}" srcOrd="1" destOrd="0" parTransId="{B5E42F13-95CE-4C3C-99F9-776A296D15D8}" sibTransId="{69ADB0DC-9D6A-4613-A7E2-D341A3C78C86}"/>
    <dgm:cxn modelId="{CBF8772E-976C-4A2E-BB28-29128679B1B6}" type="presOf" srcId="{D5860466-0BF1-4ACB-A524-6D5B895EDF63}" destId="{387D9507-C612-47CA-ABA0-041CFA8D5A92}" srcOrd="1" destOrd="0" presId="urn:microsoft.com/office/officeart/2008/layout/HorizontalMultiLevelHierarchy"/>
    <dgm:cxn modelId="{37B76715-A6A0-48C8-99C5-ACBAEC8DE76C}" srcId="{56265484-258E-458B-B2D0-5498DC7AD2E1}" destId="{384F21A1-C5ED-4462-A74E-996E4EFD8F32}" srcOrd="0" destOrd="0" parTransId="{968F59DC-AE6B-4C2C-879B-F3E8F9DF795C}" sibTransId="{9535C381-479E-45A1-A4DA-5DBA83D2C765}"/>
    <dgm:cxn modelId="{327012B3-C7E1-478B-BD3F-3F9FF9AFF3FF}" srcId="{29DBC619-B9A7-486A-A7DE-8D37B4A31599}" destId="{27E9387F-917B-4E84-B102-0B93D7A8735F}" srcOrd="2" destOrd="0" parTransId="{8F28AE61-71DD-44D4-9006-4228DF8B069A}" sibTransId="{DA92E2C2-91C8-4105-BDC4-EF65C3D6D221}"/>
    <dgm:cxn modelId="{E4F109B4-673D-45FB-9693-FDB1A1DC517B}" type="presOf" srcId="{3BFF8B0A-7EDA-49EB-8B3F-13454F345A2F}" destId="{7F0CB5BD-0504-4F6E-8ECC-568012940A7C}" srcOrd="1" destOrd="0" presId="urn:microsoft.com/office/officeart/2008/layout/HorizontalMultiLevelHierarchy"/>
    <dgm:cxn modelId="{FF76BE40-25F3-4E3A-947C-65D608D5DE89}" type="presOf" srcId="{2CFD2EB2-5F5F-490A-8BA7-11066928E720}" destId="{FD159B18-BAD0-4D13-BA60-742A133A6DB6}" srcOrd="0" destOrd="0" presId="urn:microsoft.com/office/officeart/2008/layout/HorizontalMultiLevelHierarchy"/>
    <dgm:cxn modelId="{2225488F-BBEA-4F30-BA05-22BC173BF28A}" type="presOf" srcId="{82E81741-2EA8-4CF2-A3C8-14E9A63303FA}" destId="{B3B273CD-1DE7-4E7D-AF7E-562405A2AA03}" srcOrd="1" destOrd="0" presId="urn:microsoft.com/office/officeart/2008/layout/HorizontalMultiLevelHierarchy"/>
    <dgm:cxn modelId="{D3621544-F1C9-4139-8634-C1DAF095B089}" type="presOf" srcId="{8F28AE61-71DD-44D4-9006-4228DF8B069A}" destId="{BDEBFB19-AAAA-4BD4-9F8F-C24B178C4B8D}" srcOrd="1" destOrd="0" presId="urn:microsoft.com/office/officeart/2008/layout/HorizontalMultiLevelHierarchy"/>
    <dgm:cxn modelId="{9FC2F313-302A-4B13-BB00-305443FA740B}" srcId="{384F21A1-C5ED-4462-A74E-996E4EFD8F32}" destId="{3E63F546-1293-4C87-B5F3-80E97299477A}" srcOrd="4" destOrd="0" parTransId="{367DEA8E-52E4-4AAD-93EA-D283956C6719}" sibTransId="{20091703-D219-4731-8F5E-7D0F1C081B35}"/>
    <dgm:cxn modelId="{2BF9AE6A-2371-4E32-9A03-1C2E9E5F1AC4}" type="presOf" srcId="{F54BCE3D-A4D7-4BCE-A74D-9A56A51ABD8F}" destId="{AEFD96DC-4078-4E7A-8EDC-F6BA37618CC4}" srcOrd="0" destOrd="0" presId="urn:microsoft.com/office/officeart/2008/layout/HorizontalMultiLevelHierarchy"/>
    <dgm:cxn modelId="{196D13CF-058B-4BD8-B8E7-8807BDDD3315}" type="presOf" srcId="{1DB3AE1F-5327-4464-AA47-AD8CA1B824B9}" destId="{B260FFA6-221B-4A20-8C3C-DC7FAFEDCD2B}" srcOrd="1" destOrd="0" presId="urn:microsoft.com/office/officeart/2008/layout/HorizontalMultiLevelHierarchy"/>
    <dgm:cxn modelId="{A83F41AA-04E3-40BE-A5D8-192C1803D3EE}" type="presOf" srcId="{8F28AE61-71DD-44D4-9006-4228DF8B069A}" destId="{5239B8DA-0274-4203-A768-EA4286DC4294}" srcOrd="0" destOrd="0" presId="urn:microsoft.com/office/officeart/2008/layout/HorizontalMultiLevelHierarchy"/>
    <dgm:cxn modelId="{799D9D2A-8296-4E5F-A8B4-3022CF3FFA67}" type="presOf" srcId="{2B4799FA-D40C-49FC-8F5A-499317CD038A}" destId="{9C9DF562-1C9F-4027-88EB-48B31DB8FB24}" srcOrd="0" destOrd="0" presId="urn:microsoft.com/office/officeart/2008/layout/HorizontalMultiLevelHierarchy"/>
    <dgm:cxn modelId="{79B848A0-1DE8-4172-AC0D-C575D4D95130}" type="presOf" srcId="{3E63F546-1293-4C87-B5F3-80E97299477A}" destId="{29883CA8-B5C9-4E82-B6DC-211A8B38E66B}" srcOrd="0" destOrd="0" presId="urn:microsoft.com/office/officeart/2008/layout/HorizontalMultiLevelHierarchy"/>
    <dgm:cxn modelId="{8319BA99-C79C-44CD-A9EF-EBBFF21FE98F}" srcId="{384F21A1-C5ED-4462-A74E-996E4EFD8F32}" destId="{1E6B9EAD-ABB4-4887-A809-6508B9663511}" srcOrd="3" destOrd="0" parTransId="{3BFF8B0A-7EDA-49EB-8B3F-13454F345A2F}" sibTransId="{65D93ECC-12D3-4801-8783-7A7B368A718E}"/>
    <dgm:cxn modelId="{B1D01959-7925-40EC-980E-3E25CBD069BA}" type="presOf" srcId="{B5E42F13-95CE-4C3C-99F9-776A296D15D8}" destId="{F19DEB36-FD30-4B29-8EA9-C93BA925245A}" srcOrd="0" destOrd="0" presId="urn:microsoft.com/office/officeart/2008/layout/HorizontalMultiLevelHierarchy"/>
    <dgm:cxn modelId="{8CD88A39-0380-4A4F-A184-F86F4CB2D8B7}" type="presOf" srcId="{C5170CAB-54F0-462C-BB56-1E355F2E5A00}" destId="{1CABB5B3-B622-498E-8455-9C54ABA2F375}" srcOrd="0" destOrd="0" presId="urn:microsoft.com/office/officeart/2008/layout/HorizontalMultiLevelHierarchy"/>
    <dgm:cxn modelId="{C834B8AA-7E6C-4FBC-B31B-08D62FD6FA51}" type="presOf" srcId="{B6C9136E-E60F-4C93-AE40-9314B69B67CC}" destId="{F0463B40-653E-430D-B860-4F465A528805}" srcOrd="0" destOrd="0" presId="urn:microsoft.com/office/officeart/2008/layout/HorizontalMultiLevelHierarchy"/>
    <dgm:cxn modelId="{949087CA-5BB1-4FE8-8CF6-ED9F4CC41CAC}" type="presOf" srcId="{E975AB20-49C6-46DE-B655-50A3FAA69332}" destId="{005F8DC9-1C0F-47A5-91C8-6F87BEF5D5EE}" srcOrd="0" destOrd="0" presId="urn:microsoft.com/office/officeart/2008/layout/HorizontalMultiLevelHierarchy"/>
    <dgm:cxn modelId="{3F0B97B6-FD6F-496F-BBFC-7D8D514C91C5}" type="presOf" srcId="{29E393E4-8ABB-4AE7-9482-BCA11F7B2A94}" destId="{12F7C178-4916-4DA5-BBCF-C2B552E7D47F}" srcOrd="0" destOrd="0" presId="urn:microsoft.com/office/officeart/2008/layout/HorizontalMultiLevelHierarchy"/>
    <dgm:cxn modelId="{E75ADBA7-EFBB-4F2C-9FF6-DF1D853FC840}" type="presParOf" srcId="{9E5A4D0A-826F-4876-9CA8-F65BC7BFB7D2}" destId="{E049EE9E-1DFF-4D8D-9390-D93A8271B98C}" srcOrd="0" destOrd="0" presId="urn:microsoft.com/office/officeart/2008/layout/HorizontalMultiLevelHierarchy"/>
    <dgm:cxn modelId="{4E8A5B19-EA2B-4B72-A975-F30D08A43131}" type="presParOf" srcId="{E049EE9E-1DFF-4D8D-9390-D93A8271B98C}" destId="{F6219329-8475-4562-9E62-D17A7E39A1CC}" srcOrd="0" destOrd="0" presId="urn:microsoft.com/office/officeart/2008/layout/HorizontalMultiLevelHierarchy"/>
    <dgm:cxn modelId="{3BF7EE8A-B43E-4C40-9EE5-26BED28EBC9D}" type="presParOf" srcId="{E049EE9E-1DFF-4D8D-9390-D93A8271B98C}" destId="{822DECFB-CBEF-402D-BC06-A49A94309FE5}" srcOrd="1" destOrd="0" presId="urn:microsoft.com/office/officeart/2008/layout/HorizontalMultiLevelHierarchy"/>
    <dgm:cxn modelId="{C0759FEF-1121-4D75-9898-704B73CA84B6}" type="presParOf" srcId="{822DECFB-CBEF-402D-BC06-A49A94309FE5}" destId="{69154D8C-994A-462E-A359-74D0094A03E6}" srcOrd="0" destOrd="0" presId="urn:microsoft.com/office/officeart/2008/layout/HorizontalMultiLevelHierarchy"/>
    <dgm:cxn modelId="{A4F49D6D-E0AD-4953-8A95-C28548B7BC55}" type="presParOf" srcId="{69154D8C-994A-462E-A359-74D0094A03E6}" destId="{B260FFA6-221B-4A20-8C3C-DC7FAFEDCD2B}" srcOrd="0" destOrd="0" presId="urn:microsoft.com/office/officeart/2008/layout/HorizontalMultiLevelHierarchy"/>
    <dgm:cxn modelId="{1A05E7D7-EBEE-4A26-B1CB-0B14850582B1}" type="presParOf" srcId="{822DECFB-CBEF-402D-BC06-A49A94309FE5}" destId="{4124446A-481A-4E21-A384-8DF2C8C3877B}" srcOrd="1" destOrd="0" presId="urn:microsoft.com/office/officeart/2008/layout/HorizontalMultiLevelHierarchy"/>
    <dgm:cxn modelId="{5C756914-0DDE-45E0-82F7-18E4E5EF654E}" type="presParOf" srcId="{4124446A-481A-4E21-A384-8DF2C8C3877B}" destId="{9C9DF562-1C9F-4027-88EB-48B31DB8FB24}" srcOrd="0" destOrd="0" presId="urn:microsoft.com/office/officeart/2008/layout/HorizontalMultiLevelHierarchy"/>
    <dgm:cxn modelId="{B07DB2D4-D54A-4AFE-9AD3-7E602618ECF0}" type="presParOf" srcId="{4124446A-481A-4E21-A384-8DF2C8C3877B}" destId="{DD509F6F-4DD0-471C-84A2-E30D57739D43}" srcOrd="1" destOrd="0" presId="urn:microsoft.com/office/officeart/2008/layout/HorizontalMultiLevelHierarchy"/>
    <dgm:cxn modelId="{E07A9DF5-B53C-4AE9-853C-7FE7801F9395}" type="presParOf" srcId="{822DECFB-CBEF-402D-BC06-A49A94309FE5}" destId="{F19DEB36-FD30-4B29-8EA9-C93BA925245A}" srcOrd="2" destOrd="0" presId="urn:microsoft.com/office/officeart/2008/layout/HorizontalMultiLevelHierarchy"/>
    <dgm:cxn modelId="{F98E9CA3-9B41-4985-8E41-C85D70F552C4}" type="presParOf" srcId="{F19DEB36-FD30-4B29-8EA9-C93BA925245A}" destId="{712551B8-8D21-4782-AF1A-2B4BF7AA54D3}" srcOrd="0" destOrd="0" presId="urn:microsoft.com/office/officeart/2008/layout/HorizontalMultiLevelHierarchy"/>
    <dgm:cxn modelId="{95DDEE11-B58C-42CA-9CA2-53AAF368C640}" type="presParOf" srcId="{822DECFB-CBEF-402D-BC06-A49A94309FE5}" destId="{9D523FF2-CE79-46BF-A8C8-4F7012562977}" srcOrd="3" destOrd="0" presId="urn:microsoft.com/office/officeart/2008/layout/HorizontalMultiLevelHierarchy"/>
    <dgm:cxn modelId="{3DAE0F5B-7E37-4D3A-B478-7CD2AA7F0C5E}" type="presParOf" srcId="{9D523FF2-CE79-46BF-A8C8-4F7012562977}" destId="{3ABAE7C9-4DF3-4003-8EBD-40680293B7C8}" srcOrd="0" destOrd="0" presId="urn:microsoft.com/office/officeart/2008/layout/HorizontalMultiLevelHierarchy"/>
    <dgm:cxn modelId="{99A8AF73-D486-4B1D-9C54-E455D3A8E7EA}" type="presParOf" srcId="{9D523FF2-CE79-46BF-A8C8-4F7012562977}" destId="{8072911F-5AFE-42BE-AFAC-EEAA02608EF0}" srcOrd="1" destOrd="0" presId="urn:microsoft.com/office/officeart/2008/layout/HorizontalMultiLevelHierarchy"/>
    <dgm:cxn modelId="{A2270E2B-A6A0-4554-9D92-1094B08FA6D6}" type="presParOf" srcId="{822DECFB-CBEF-402D-BC06-A49A94309FE5}" destId="{12F7C178-4916-4DA5-BBCF-C2B552E7D47F}" srcOrd="4" destOrd="0" presId="urn:microsoft.com/office/officeart/2008/layout/HorizontalMultiLevelHierarchy"/>
    <dgm:cxn modelId="{1FC1E04C-48AD-486A-8131-9337C05903A2}" type="presParOf" srcId="{12F7C178-4916-4DA5-BBCF-C2B552E7D47F}" destId="{E79CD55B-1980-40AA-8CF4-E57156771658}" srcOrd="0" destOrd="0" presId="urn:microsoft.com/office/officeart/2008/layout/HorizontalMultiLevelHierarchy"/>
    <dgm:cxn modelId="{06AB467A-5C2D-4CFE-985B-5D9D6A3F485A}" type="presParOf" srcId="{822DECFB-CBEF-402D-BC06-A49A94309FE5}" destId="{00C15692-E61C-4BE4-B7ED-BBA6E603539F}" srcOrd="5" destOrd="0" presId="urn:microsoft.com/office/officeart/2008/layout/HorizontalMultiLevelHierarchy"/>
    <dgm:cxn modelId="{B4C27BF1-6E06-42B4-AF2E-6AD8A33DA1CD}" type="presParOf" srcId="{00C15692-E61C-4BE4-B7ED-BBA6E603539F}" destId="{AEFD96DC-4078-4E7A-8EDC-F6BA37618CC4}" srcOrd="0" destOrd="0" presId="urn:microsoft.com/office/officeart/2008/layout/HorizontalMultiLevelHierarchy"/>
    <dgm:cxn modelId="{C06CC169-B13F-4D92-B30B-B8F05F745471}" type="presParOf" srcId="{00C15692-E61C-4BE4-B7ED-BBA6E603539F}" destId="{E090FF2E-3BBF-425A-8C44-BF1C879B4262}" srcOrd="1" destOrd="0" presId="urn:microsoft.com/office/officeart/2008/layout/HorizontalMultiLevelHierarchy"/>
    <dgm:cxn modelId="{66785059-36E0-41BE-BBC7-037BC04F1A51}" type="presParOf" srcId="{822DECFB-CBEF-402D-BC06-A49A94309FE5}" destId="{1F45EF45-F706-459B-91F5-A2B02BE67653}" srcOrd="6" destOrd="0" presId="urn:microsoft.com/office/officeart/2008/layout/HorizontalMultiLevelHierarchy"/>
    <dgm:cxn modelId="{4DEAAB94-2769-4BAB-A031-9B6EA452C452}" type="presParOf" srcId="{1F45EF45-F706-459B-91F5-A2B02BE67653}" destId="{7F0CB5BD-0504-4F6E-8ECC-568012940A7C}" srcOrd="0" destOrd="0" presId="urn:microsoft.com/office/officeart/2008/layout/HorizontalMultiLevelHierarchy"/>
    <dgm:cxn modelId="{FB8BA892-79D0-4139-9F97-4071A84FD117}" type="presParOf" srcId="{822DECFB-CBEF-402D-BC06-A49A94309FE5}" destId="{FAE58F58-E283-4002-BBEA-BE280BDB9C44}" srcOrd="7" destOrd="0" presId="urn:microsoft.com/office/officeart/2008/layout/HorizontalMultiLevelHierarchy"/>
    <dgm:cxn modelId="{C06449FC-A6A7-4DAB-9FE3-5AD430E6AD76}" type="presParOf" srcId="{FAE58F58-E283-4002-BBEA-BE280BDB9C44}" destId="{A2E7C6C0-BA7F-4676-86FB-7500E0B42E9A}" srcOrd="0" destOrd="0" presId="urn:microsoft.com/office/officeart/2008/layout/HorizontalMultiLevelHierarchy"/>
    <dgm:cxn modelId="{EF98DF97-0A21-40EF-A1BB-C79C909E733F}" type="presParOf" srcId="{FAE58F58-E283-4002-BBEA-BE280BDB9C44}" destId="{A50FE787-22D8-4D3A-AEA2-EA7C0F2766A9}" srcOrd="1" destOrd="0" presId="urn:microsoft.com/office/officeart/2008/layout/HorizontalMultiLevelHierarchy"/>
    <dgm:cxn modelId="{56D1C07C-AB80-4DE6-A5E1-D8837259C0FE}" type="presParOf" srcId="{A50FE787-22D8-4D3A-AEA2-EA7C0F2766A9}" destId="{5E09258E-E85D-4E08-99C6-BA2EC67717B3}" srcOrd="0" destOrd="0" presId="urn:microsoft.com/office/officeart/2008/layout/HorizontalMultiLevelHierarchy"/>
    <dgm:cxn modelId="{57D7E047-C51C-47C9-9B70-2707E8169456}" type="presParOf" srcId="{5E09258E-E85D-4E08-99C6-BA2EC67717B3}" destId="{9924C9AD-3ED4-4A90-9676-48224188061F}" srcOrd="0" destOrd="0" presId="urn:microsoft.com/office/officeart/2008/layout/HorizontalMultiLevelHierarchy"/>
    <dgm:cxn modelId="{5EA2D1C1-F19F-4425-8321-990196D391FC}" type="presParOf" srcId="{A50FE787-22D8-4D3A-AEA2-EA7C0F2766A9}" destId="{58BC6F7F-A847-4EF8-AE3F-4540220F0A5E}" srcOrd="1" destOrd="0" presId="urn:microsoft.com/office/officeart/2008/layout/HorizontalMultiLevelHierarchy"/>
    <dgm:cxn modelId="{92E7FAFF-E86C-46A5-A3D1-7EBC740F5323}" type="presParOf" srcId="{58BC6F7F-A847-4EF8-AE3F-4540220F0A5E}" destId="{FD159B18-BAD0-4D13-BA60-742A133A6DB6}" srcOrd="0" destOrd="0" presId="urn:microsoft.com/office/officeart/2008/layout/HorizontalMultiLevelHierarchy"/>
    <dgm:cxn modelId="{6FFF9919-3C98-47B3-88FF-0C8BA6ACF2A6}" type="presParOf" srcId="{58BC6F7F-A847-4EF8-AE3F-4540220F0A5E}" destId="{9D18CAB0-B506-4556-B50C-8FFDB8A9D7D2}" srcOrd="1" destOrd="0" presId="urn:microsoft.com/office/officeart/2008/layout/HorizontalMultiLevelHierarchy"/>
    <dgm:cxn modelId="{00A68E94-440D-48DB-98F8-EEE474AB20F9}" type="presParOf" srcId="{822DECFB-CBEF-402D-BC06-A49A94309FE5}" destId="{E2B7C3B1-8423-4A41-BE93-3DF6AB0FE3DC}" srcOrd="8" destOrd="0" presId="urn:microsoft.com/office/officeart/2008/layout/HorizontalMultiLevelHierarchy"/>
    <dgm:cxn modelId="{ED516B75-57EF-4C46-BA39-B60F21515D6D}" type="presParOf" srcId="{E2B7C3B1-8423-4A41-BE93-3DF6AB0FE3DC}" destId="{752BA49A-A537-4636-9C6C-3CF3F25EE85C}" srcOrd="0" destOrd="0" presId="urn:microsoft.com/office/officeart/2008/layout/HorizontalMultiLevelHierarchy"/>
    <dgm:cxn modelId="{AFD29A3D-B73F-4297-B118-A4A104964A67}" type="presParOf" srcId="{822DECFB-CBEF-402D-BC06-A49A94309FE5}" destId="{C989961E-3F0F-4E64-8EDC-EF2D281C16AE}" srcOrd="9" destOrd="0" presId="urn:microsoft.com/office/officeart/2008/layout/HorizontalMultiLevelHierarchy"/>
    <dgm:cxn modelId="{AC0C72AD-F130-4658-8A0D-53C37892DFE8}" type="presParOf" srcId="{C989961E-3F0F-4E64-8EDC-EF2D281C16AE}" destId="{29883CA8-B5C9-4E82-B6DC-211A8B38E66B}" srcOrd="0" destOrd="0" presId="urn:microsoft.com/office/officeart/2008/layout/HorizontalMultiLevelHierarchy"/>
    <dgm:cxn modelId="{2ABA45B3-7F1F-4546-8636-46A599A10555}" type="presParOf" srcId="{C989961E-3F0F-4E64-8EDC-EF2D281C16AE}" destId="{9207C940-0629-4F1A-ACAA-19ACB4A11CC9}" srcOrd="1" destOrd="0" presId="urn:microsoft.com/office/officeart/2008/layout/HorizontalMultiLevelHierarchy"/>
    <dgm:cxn modelId="{6D6509CA-6E44-442E-804E-542B557D6973}" type="presParOf" srcId="{822DECFB-CBEF-402D-BC06-A49A94309FE5}" destId="{E07E3C1A-29BF-4CA0-85A3-D0A9EBC3F2D1}" srcOrd="10" destOrd="0" presId="urn:microsoft.com/office/officeart/2008/layout/HorizontalMultiLevelHierarchy"/>
    <dgm:cxn modelId="{8B5BF9FA-42EB-408A-BE1F-0172F5F82743}" type="presParOf" srcId="{E07E3C1A-29BF-4CA0-85A3-D0A9EBC3F2D1}" destId="{B3B273CD-1DE7-4E7D-AF7E-562405A2AA03}" srcOrd="0" destOrd="0" presId="urn:microsoft.com/office/officeart/2008/layout/HorizontalMultiLevelHierarchy"/>
    <dgm:cxn modelId="{4EE5F8C9-E504-4967-B447-A6FFD32ECB1A}" type="presParOf" srcId="{822DECFB-CBEF-402D-BC06-A49A94309FE5}" destId="{340BDE1A-3840-4725-81C0-C5DB1C084BA5}" srcOrd="11" destOrd="0" presId="urn:microsoft.com/office/officeart/2008/layout/HorizontalMultiLevelHierarchy"/>
    <dgm:cxn modelId="{6E9BB1C8-83EB-4B1C-9DE5-1858FD2EC148}" type="presParOf" srcId="{340BDE1A-3840-4725-81C0-C5DB1C084BA5}" destId="{0A2D40E7-0D91-4925-A56F-4B46FE4C835D}" srcOrd="0" destOrd="0" presId="urn:microsoft.com/office/officeart/2008/layout/HorizontalMultiLevelHierarchy"/>
    <dgm:cxn modelId="{3AAE0EA8-7CDC-4922-98E9-E6EC329AE085}" type="presParOf" srcId="{340BDE1A-3840-4725-81C0-C5DB1C084BA5}" destId="{7F9943A8-7DA0-4DD4-BFDA-173C885E2609}" srcOrd="1" destOrd="0" presId="urn:microsoft.com/office/officeart/2008/layout/HorizontalMultiLevelHierarchy"/>
    <dgm:cxn modelId="{D90A6125-5776-404E-B319-BCDFA744E10A}" type="presParOf" srcId="{7F9943A8-7DA0-4DD4-BFDA-173C885E2609}" destId="{A73C7A48-2DD9-42B4-9135-E53402EAD710}" srcOrd="0" destOrd="0" presId="urn:microsoft.com/office/officeart/2008/layout/HorizontalMultiLevelHierarchy"/>
    <dgm:cxn modelId="{253FB009-6B9A-49E0-8C47-91F4443D2EE4}" type="presParOf" srcId="{A73C7A48-2DD9-42B4-9135-E53402EAD710}" destId="{387D9507-C612-47CA-ABA0-041CFA8D5A92}" srcOrd="0" destOrd="0" presId="urn:microsoft.com/office/officeart/2008/layout/HorizontalMultiLevelHierarchy"/>
    <dgm:cxn modelId="{5177B572-253C-422C-8146-3450E364ADA0}" type="presParOf" srcId="{7F9943A8-7DA0-4DD4-BFDA-173C885E2609}" destId="{36EC58A6-7907-4354-A08C-81C4A4C98758}" srcOrd="1" destOrd="0" presId="urn:microsoft.com/office/officeart/2008/layout/HorizontalMultiLevelHierarchy"/>
    <dgm:cxn modelId="{BC7B3598-D3E1-4717-9D68-A47CA7126439}" type="presParOf" srcId="{36EC58A6-7907-4354-A08C-81C4A4C98758}" destId="{8A79AC54-8CFE-450B-B642-D4CA2B83C695}" srcOrd="0" destOrd="0" presId="urn:microsoft.com/office/officeart/2008/layout/HorizontalMultiLevelHierarchy"/>
    <dgm:cxn modelId="{6B9BCC5A-FACF-448B-90A4-38FD4D5E0F92}" type="presParOf" srcId="{36EC58A6-7907-4354-A08C-81C4A4C98758}" destId="{62CF1F35-635F-4B3B-A960-3A76522822C2}" srcOrd="1" destOrd="0" presId="urn:microsoft.com/office/officeart/2008/layout/HorizontalMultiLevelHierarchy"/>
    <dgm:cxn modelId="{852211C4-050B-403B-A25E-D729D9EAFF38}" type="presParOf" srcId="{7F9943A8-7DA0-4DD4-BFDA-173C885E2609}" destId="{A6F7776E-FDCE-4613-9E07-8C77E3E982EC}" srcOrd="2" destOrd="0" presId="urn:microsoft.com/office/officeart/2008/layout/HorizontalMultiLevelHierarchy"/>
    <dgm:cxn modelId="{5D8D3C0C-7877-4DAF-A7BA-A88069FC7088}" type="presParOf" srcId="{A6F7776E-FDCE-4613-9E07-8C77E3E982EC}" destId="{B889DB45-B336-445E-AC07-F67CFD0A415D}" srcOrd="0" destOrd="0" presId="urn:microsoft.com/office/officeart/2008/layout/HorizontalMultiLevelHierarchy"/>
    <dgm:cxn modelId="{0DB1A207-71A7-441D-B74C-83EF9285A781}" type="presParOf" srcId="{7F9943A8-7DA0-4DD4-BFDA-173C885E2609}" destId="{30B9D0EA-26AB-41BA-9BCD-0F54659F902C}" srcOrd="3" destOrd="0" presId="urn:microsoft.com/office/officeart/2008/layout/HorizontalMultiLevelHierarchy"/>
    <dgm:cxn modelId="{BC5FED70-AB0F-48D6-8D28-5FC0A5BDF8D1}" type="presParOf" srcId="{30B9D0EA-26AB-41BA-9BCD-0F54659F902C}" destId="{005F8DC9-1C0F-47A5-91C8-6F87BEF5D5EE}" srcOrd="0" destOrd="0" presId="urn:microsoft.com/office/officeart/2008/layout/HorizontalMultiLevelHierarchy"/>
    <dgm:cxn modelId="{573F455D-9F63-454D-9FD5-A8879C8B7E6E}" type="presParOf" srcId="{30B9D0EA-26AB-41BA-9BCD-0F54659F902C}" destId="{9A456E66-8857-408F-826A-EFF8A2B5F188}" srcOrd="1" destOrd="0" presId="urn:microsoft.com/office/officeart/2008/layout/HorizontalMultiLevelHierarchy"/>
    <dgm:cxn modelId="{CB8068FB-009E-48FF-913F-F4F07BF11A5A}" type="presParOf" srcId="{7F9943A8-7DA0-4DD4-BFDA-173C885E2609}" destId="{5239B8DA-0274-4203-A768-EA4286DC4294}" srcOrd="4" destOrd="0" presId="urn:microsoft.com/office/officeart/2008/layout/HorizontalMultiLevelHierarchy"/>
    <dgm:cxn modelId="{BEEDE59F-C0A5-4C0D-AD58-59565DA088A8}" type="presParOf" srcId="{5239B8DA-0274-4203-A768-EA4286DC4294}" destId="{BDEBFB19-AAAA-4BD4-9F8F-C24B178C4B8D}" srcOrd="0" destOrd="0" presId="urn:microsoft.com/office/officeart/2008/layout/HorizontalMultiLevelHierarchy"/>
    <dgm:cxn modelId="{41D058F6-EA17-42E2-940D-5827B83D7D8D}" type="presParOf" srcId="{7F9943A8-7DA0-4DD4-BFDA-173C885E2609}" destId="{5CD75C53-C278-4751-BEB0-049B01450BB1}" srcOrd="5" destOrd="0" presId="urn:microsoft.com/office/officeart/2008/layout/HorizontalMultiLevelHierarchy"/>
    <dgm:cxn modelId="{B14DE4C2-0C02-40D1-B0A3-D243D103B17D}" type="presParOf" srcId="{5CD75C53-C278-4751-BEB0-049B01450BB1}" destId="{F711EE46-44BE-4827-AD0A-24E7A3D2D1D7}" srcOrd="0" destOrd="0" presId="urn:microsoft.com/office/officeart/2008/layout/HorizontalMultiLevelHierarchy"/>
    <dgm:cxn modelId="{094EEF15-3925-4ABB-8CDC-124D9D6A281C}" type="presParOf" srcId="{5CD75C53-C278-4751-BEB0-049B01450BB1}" destId="{717DC552-9C26-4F7B-B6FD-14F86E5AA75C}" srcOrd="1" destOrd="0" presId="urn:microsoft.com/office/officeart/2008/layout/HorizontalMultiLevelHierarchy"/>
    <dgm:cxn modelId="{06510EE7-5078-4DD5-BC65-72AC5015671D}" type="presParOf" srcId="{822DECFB-CBEF-402D-BC06-A49A94309FE5}" destId="{F0463B40-653E-430D-B860-4F465A528805}" srcOrd="12" destOrd="0" presId="urn:microsoft.com/office/officeart/2008/layout/HorizontalMultiLevelHierarchy"/>
    <dgm:cxn modelId="{A72EF0D7-E862-4358-AFAB-435D3A837163}" type="presParOf" srcId="{F0463B40-653E-430D-B860-4F465A528805}" destId="{4EBCB63E-CC5F-49FC-A712-8EBEBCAD751A}" srcOrd="0" destOrd="0" presId="urn:microsoft.com/office/officeart/2008/layout/HorizontalMultiLevelHierarchy"/>
    <dgm:cxn modelId="{CD0D3E81-B9B1-4CF4-BD40-94D84F0E7C15}" type="presParOf" srcId="{822DECFB-CBEF-402D-BC06-A49A94309FE5}" destId="{FC8CE309-08BC-45F8-8F0B-F78F84CF16F3}" srcOrd="13" destOrd="0" presId="urn:microsoft.com/office/officeart/2008/layout/HorizontalMultiLevelHierarchy"/>
    <dgm:cxn modelId="{635A31E2-6FE4-4962-BC74-8222C0D87BF9}" type="presParOf" srcId="{FC8CE309-08BC-45F8-8F0B-F78F84CF16F3}" destId="{1CABB5B3-B622-498E-8455-9C54ABA2F375}" srcOrd="0" destOrd="0" presId="urn:microsoft.com/office/officeart/2008/layout/HorizontalMultiLevelHierarchy"/>
    <dgm:cxn modelId="{AC864FDF-7971-4115-91A9-D686F7CA74F0}" type="presParOf" srcId="{FC8CE309-08BC-45F8-8F0B-F78F84CF16F3}" destId="{1E8B3734-26B3-49DD-B55E-C120EB59B1A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63B40-653E-430D-B860-4F465A528805}">
      <dsp:nvSpPr>
        <dsp:cNvPr id="0" name=""/>
        <dsp:cNvSpPr/>
      </dsp:nvSpPr>
      <dsp:spPr>
        <a:xfrm>
          <a:off x="1877746" y="3239858"/>
          <a:ext cx="1188908" cy="2978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4454" y="0"/>
              </a:lnTo>
              <a:lnTo>
                <a:pt x="594454" y="2978017"/>
              </a:lnTo>
              <a:lnTo>
                <a:pt x="1188908" y="29780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2392036" y="4648703"/>
        <a:ext cx="160328" cy="160328"/>
      </dsp:txXfrm>
    </dsp:sp>
    <dsp:sp modelId="{5239B8DA-0274-4203-A768-EA4286DC4294}">
      <dsp:nvSpPr>
        <dsp:cNvPr id="0" name=""/>
        <dsp:cNvSpPr/>
      </dsp:nvSpPr>
      <dsp:spPr>
        <a:xfrm>
          <a:off x="5644353" y="5251483"/>
          <a:ext cx="1348059" cy="699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4029" y="0"/>
              </a:lnTo>
              <a:lnTo>
                <a:pt x="674029" y="699660"/>
              </a:lnTo>
              <a:lnTo>
                <a:pt x="1348059" y="6996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280413" y="5563343"/>
        <a:ext cx="75940" cy="75940"/>
      </dsp:txXfrm>
    </dsp:sp>
    <dsp:sp modelId="{A6F7776E-FDCE-4613-9E07-8C77E3E982EC}">
      <dsp:nvSpPr>
        <dsp:cNvPr id="0" name=""/>
        <dsp:cNvSpPr/>
      </dsp:nvSpPr>
      <dsp:spPr>
        <a:xfrm>
          <a:off x="5644353" y="5185298"/>
          <a:ext cx="13480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6184"/>
              </a:moveTo>
              <a:lnTo>
                <a:pt x="674029" y="66184"/>
              </a:lnTo>
              <a:lnTo>
                <a:pt x="674029" y="45720"/>
              </a:lnTo>
              <a:lnTo>
                <a:pt x="1348059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284678" y="5197313"/>
        <a:ext cx="67410" cy="67410"/>
      </dsp:txXfrm>
    </dsp:sp>
    <dsp:sp modelId="{A73C7A48-2DD9-42B4-9135-E53402EAD710}">
      <dsp:nvSpPr>
        <dsp:cNvPr id="0" name=""/>
        <dsp:cNvSpPr/>
      </dsp:nvSpPr>
      <dsp:spPr>
        <a:xfrm>
          <a:off x="5644353" y="4525676"/>
          <a:ext cx="1307434" cy="725806"/>
        </a:xfrm>
        <a:custGeom>
          <a:avLst/>
          <a:gdLst/>
          <a:ahLst/>
          <a:cxnLst/>
          <a:rect l="0" t="0" r="0" b="0"/>
          <a:pathLst>
            <a:path>
              <a:moveTo>
                <a:pt x="0" y="725806"/>
              </a:moveTo>
              <a:lnTo>
                <a:pt x="653717" y="725806"/>
              </a:lnTo>
              <a:lnTo>
                <a:pt x="653717" y="0"/>
              </a:lnTo>
              <a:lnTo>
                <a:pt x="1307434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260686" y="4851195"/>
        <a:ext cx="74769" cy="74769"/>
      </dsp:txXfrm>
    </dsp:sp>
    <dsp:sp modelId="{E07E3C1A-29BF-4CA0-85A3-D0A9EBC3F2D1}">
      <dsp:nvSpPr>
        <dsp:cNvPr id="0" name=""/>
        <dsp:cNvSpPr/>
      </dsp:nvSpPr>
      <dsp:spPr>
        <a:xfrm>
          <a:off x="1877746" y="3239858"/>
          <a:ext cx="1188908" cy="2011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4454" y="0"/>
              </a:lnTo>
              <a:lnTo>
                <a:pt x="594454" y="2011624"/>
              </a:lnTo>
              <a:lnTo>
                <a:pt x="1188908" y="20116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2413783" y="4187253"/>
        <a:ext cx="116834" cy="116834"/>
      </dsp:txXfrm>
    </dsp:sp>
    <dsp:sp modelId="{E2B7C3B1-8423-4A41-BE93-3DF6AB0FE3DC}">
      <dsp:nvSpPr>
        <dsp:cNvPr id="0" name=""/>
        <dsp:cNvSpPr/>
      </dsp:nvSpPr>
      <dsp:spPr>
        <a:xfrm>
          <a:off x="1877746" y="3239858"/>
          <a:ext cx="1188908" cy="1029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4454" y="0"/>
              </a:lnTo>
              <a:lnTo>
                <a:pt x="594454" y="1029269"/>
              </a:lnTo>
              <a:lnTo>
                <a:pt x="1188908" y="10292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432887" y="3715180"/>
        <a:ext cx="78627" cy="78627"/>
      </dsp:txXfrm>
    </dsp:sp>
    <dsp:sp modelId="{5E09258E-E85D-4E08-99C6-BA2EC67717B3}">
      <dsp:nvSpPr>
        <dsp:cNvPr id="0" name=""/>
        <dsp:cNvSpPr/>
      </dsp:nvSpPr>
      <dsp:spPr>
        <a:xfrm>
          <a:off x="5551273" y="3168548"/>
          <a:ext cx="13396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9827" y="45720"/>
              </a:lnTo>
              <a:lnTo>
                <a:pt x="669827" y="55024"/>
              </a:lnTo>
              <a:lnTo>
                <a:pt x="1339655" y="550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187608" y="3180775"/>
        <a:ext cx="66984" cy="66984"/>
      </dsp:txXfrm>
    </dsp:sp>
    <dsp:sp modelId="{1F45EF45-F706-459B-91F5-A2B02BE67653}">
      <dsp:nvSpPr>
        <dsp:cNvPr id="0" name=""/>
        <dsp:cNvSpPr/>
      </dsp:nvSpPr>
      <dsp:spPr>
        <a:xfrm>
          <a:off x="1877746" y="3168548"/>
          <a:ext cx="121388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1310"/>
              </a:moveTo>
              <a:lnTo>
                <a:pt x="606943" y="71310"/>
              </a:lnTo>
              <a:lnTo>
                <a:pt x="606943" y="45720"/>
              </a:lnTo>
              <a:lnTo>
                <a:pt x="1213886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454335" y="3183914"/>
        <a:ext cx="60707" cy="60707"/>
      </dsp:txXfrm>
    </dsp:sp>
    <dsp:sp modelId="{12F7C178-4916-4DA5-BBCF-C2B552E7D47F}">
      <dsp:nvSpPr>
        <dsp:cNvPr id="0" name=""/>
        <dsp:cNvSpPr/>
      </dsp:nvSpPr>
      <dsp:spPr>
        <a:xfrm>
          <a:off x="1877746" y="2324600"/>
          <a:ext cx="1188908" cy="915258"/>
        </a:xfrm>
        <a:custGeom>
          <a:avLst/>
          <a:gdLst/>
          <a:ahLst/>
          <a:cxnLst/>
          <a:rect l="0" t="0" r="0" b="0"/>
          <a:pathLst>
            <a:path>
              <a:moveTo>
                <a:pt x="0" y="915258"/>
              </a:moveTo>
              <a:lnTo>
                <a:pt x="594454" y="915258"/>
              </a:lnTo>
              <a:lnTo>
                <a:pt x="594454" y="0"/>
              </a:lnTo>
              <a:lnTo>
                <a:pt x="118890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434690" y="2744719"/>
        <a:ext cx="75020" cy="75020"/>
      </dsp:txXfrm>
    </dsp:sp>
    <dsp:sp modelId="{F19DEB36-FD30-4B29-8EA9-C93BA925245A}">
      <dsp:nvSpPr>
        <dsp:cNvPr id="0" name=""/>
        <dsp:cNvSpPr/>
      </dsp:nvSpPr>
      <dsp:spPr>
        <a:xfrm>
          <a:off x="1877746" y="1342245"/>
          <a:ext cx="1188908" cy="1897612"/>
        </a:xfrm>
        <a:custGeom>
          <a:avLst/>
          <a:gdLst/>
          <a:ahLst/>
          <a:cxnLst/>
          <a:rect l="0" t="0" r="0" b="0"/>
          <a:pathLst>
            <a:path>
              <a:moveTo>
                <a:pt x="0" y="1897612"/>
              </a:moveTo>
              <a:lnTo>
                <a:pt x="594454" y="1897612"/>
              </a:lnTo>
              <a:lnTo>
                <a:pt x="594454" y="0"/>
              </a:lnTo>
              <a:lnTo>
                <a:pt x="118890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2416218" y="2235069"/>
        <a:ext cx="111964" cy="111964"/>
      </dsp:txXfrm>
    </dsp:sp>
    <dsp:sp modelId="{69154D8C-994A-462E-A359-74D0094A03E6}">
      <dsp:nvSpPr>
        <dsp:cNvPr id="0" name=""/>
        <dsp:cNvSpPr/>
      </dsp:nvSpPr>
      <dsp:spPr>
        <a:xfrm>
          <a:off x="1877746" y="377663"/>
          <a:ext cx="1188908" cy="2862194"/>
        </a:xfrm>
        <a:custGeom>
          <a:avLst/>
          <a:gdLst/>
          <a:ahLst/>
          <a:cxnLst/>
          <a:rect l="0" t="0" r="0" b="0"/>
          <a:pathLst>
            <a:path>
              <a:moveTo>
                <a:pt x="0" y="2862194"/>
              </a:moveTo>
              <a:lnTo>
                <a:pt x="594454" y="2862194"/>
              </a:lnTo>
              <a:lnTo>
                <a:pt x="594454" y="0"/>
              </a:lnTo>
              <a:lnTo>
                <a:pt x="118890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2394718" y="1731278"/>
        <a:ext cx="154965" cy="154965"/>
      </dsp:txXfrm>
    </dsp:sp>
    <dsp:sp modelId="{F6219329-8475-4562-9E62-D17A7E39A1CC}">
      <dsp:nvSpPr>
        <dsp:cNvPr id="0" name=""/>
        <dsp:cNvSpPr/>
      </dsp:nvSpPr>
      <dsp:spPr>
        <a:xfrm rot="16200000">
          <a:off x="-583310" y="2846916"/>
          <a:ext cx="4136230" cy="785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100" kern="1200" dirty="0" smtClean="0"/>
            <a:t>RELACIONES</a:t>
          </a:r>
          <a:endParaRPr lang="es-ES" sz="5100" kern="1200" dirty="0"/>
        </a:p>
      </dsp:txBody>
      <dsp:txXfrm>
        <a:off x="-583310" y="2846916"/>
        <a:ext cx="4136230" cy="785883"/>
      </dsp:txXfrm>
    </dsp:sp>
    <dsp:sp modelId="{9C9DF562-1C9F-4027-88EB-48B31DB8FB24}">
      <dsp:nvSpPr>
        <dsp:cNvPr id="0" name=""/>
        <dsp:cNvSpPr/>
      </dsp:nvSpPr>
      <dsp:spPr>
        <a:xfrm>
          <a:off x="3066655" y="2494"/>
          <a:ext cx="2550632" cy="7503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CONFRATERNIDAD</a:t>
          </a:r>
          <a:endParaRPr lang="es-ES" sz="1800" kern="1200" dirty="0"/>
        </a:p>
      </dsp:txBody>
      <dsp:txXfrm>
        <a:off x="3066655" y="2494"/>
        <a:ext cx="2550632" cy="750338"/>
      </dsp:txXfrm>
    </dsp:sp>
    <dsp:sp modelId="{3ABAE7C9-4DF3-4003-8EBD-40680293B7C8}">
      <dsp:nvSpPr>
        <dsp:cNvPr id="0" name=""/>
        <dsp:cNvSpPr/>
      </dsp:nvSpPr>
      <dsp:spPr>
        <a:xfrm>
          <a:off x="3066655" y="949303"/>
          <a:ext cx="2577698" cy="785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AMISTAD</a:t>
          </a:r>
          <a:endParaRPr lang="es-ES" sz="1800" kern="1200" dirty="0"/>
        </a:p>
      </dsp:txBody>
      <dsp:txXfrm>
        <a:off x="3066655" y="949303"/>
        <a:ext cx="2577698" cy="785883"/>
      </dsp:txXfrm>
    </dsp:sp>
    <dsp:sp modelId="{AEFD96DC-4078-4E7A-8EDC-F6BA37618CC4}">
      <dsp:nvSpPr>
        <dsp:cNvPr id="0" name=""/>
        <dsp:cNvSpPr/>
      </dsp:nvSpPr>
      <dsp:spPr>
        <a:xfrm>
          <a:off x="3066655" y="1931658"/>
          <a:ext cx="2577698" cy="785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FUERA DE N.A.</a:t>
          </a:r>
          <a:endParaRPr lang="es-ES" sz="1800" kern="1200" dirty="0"/>
        </a:p>
      </dsp:txBody>
      <dsp:txXfrm>
        <a:off x="3066655" y="1931658"/>
        <a:ext cx="2577698" cy="785883"/>
      </dsp:txXfrm>
    </dsp:sp>
    <dsp:sp modelId="{A2E7C6C0-BA7F-4676-86FB-7500E0B42E9A}">
      <dsp:nvSpPr>
        <dsp:cNvPr id="0" name=""/>
        <dsp:cNvSpPr/>
      </dsp:nvSpPr>
      <dsp:spPr>
        <a:xfrm>
          <a:off x="3091633" y="2831417"/>
          <a:ext cx="2459640" cy="765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FAMILIA</a:t>
          </a:r>
          <a:endParaRPr lang="es-ES" sz="1800" kern="1200" dirty="0"/>
        </a:p>
      </dsp:txBody>
      <dsp:txXfrm>
        <a:off x="3091633" y="2831417"/>
        <a:ext cx="2459640" cy="765702"/>
      </dsp:txXfrm>
    </dsp:sp>
    <dsp:sp modelId="{FD159B18-BAD0-4D13-BA60-742A133A6DB6}">
      <dsp:nvSpPr>
        <dsp:cNvPr id="0" name=""/>
        <dsp:cNvSpPr/>
      </dsp:nvSpPr>
      <dsp:spPr>
        <a:xfrm>
          <a:off x="6890929" y="2885053"/>
          <a:ext cx="1828026" cy="677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Padres e hijos</a:t>
          </a:r>
          <a:endParaRPr lang="es-ES" sz="1800" kern="1200" dirty="0"/>
        </a:p>
      </dsp:txBody>
      <dsp:txXfrm>
        <a:off x="6890929" y="2885053"/>
        <a:ext cx="1828026" cy="677038"/>
      </dsp:txXfrm>
    </dsp:sp>
    <dsp:sp modelId="{29883CA8-B5C9-4E82-B6DC-211A8B38E66B}">
      <dsp:nvSpPr>
        <dsp:cNvPr id="0" name=""/>
        <dsp:cNvSpPr/>
      </dsp:nvSpPr>
      <dsp:spPr>
        <a:xfrm>
          <a:off x="3066655" y="3876186"/>
          <a:ext cx="2577698" cy="785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ENMIENDAS Y RECONCILIACION</a:t>
          </a:r>
          <a:endParaRPr lang="es-ES" sz="1800" kern="1200" dirty="0"/>
        </a:p>
      </dsp:txBody>
      <dsp:txXfrm>
        <a:off x="3066655" y="3876186"/>
        <a:ext cx="2577698" cy="785883"/>
      </dsp:txXfrm>
    </dsp:sp>
    <dsp:sp modelId="{0A2D40E7-0D91-4925-A56F-4B46FE4C835D}">
      <dsp:nvSpPr>
        <dsp:cNvPr id="0" name=""/>
        <dsp:cNvSpPr/>
      </dsp:nvSpPr>
      <dsp:spPr>
        <a:xfrm>
          <a:off x="3066655" y="4858541"/>
          <a:ext cx="2577698" cy="785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SENTIMENTALES</a:t>
          </a:r>
          <a:endParaRPr lang="es-ES" sz="1800" kern="1200" dirty="0"/>
        </a:p>
      </dsp:txBody>
      <dsp:txXfrm>
        <a:off x="3066655" y="4858541"/>
        <a:ext cx="2577698" cy="785883"/>
      </dsp:txXfrm>
    </dsp:sp>
    <dsp:sp modelId="{8A79AC54-8CFE-450B-B642-D4CA2B83C695}">
      <dsp:nvSpPr>
        <dsp:cNvPr id="0" name=""/>
        <dsp:cNvSpPr/>
      </dsp:nvSpPr>
      <dsp:spPr>
        <a:xfrm>
          <a:off x="6951788" y="4248404"/>
          <a:ext cx="1852411" cy="5545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¿Qué queremos?</a:t>
          </a:r>
          <a:endParaRPr lang="es-ES" sz="1800" kern="1200" dirty="0"/>
        </a:p>
      </dsp:txBody>
      <dsp:txXfrm>
        <a:off x="6951788" y="4248404"/>
        <a:ext cx="1852411" cy="554543"/>
      </dsp:txXfrm>
    </dsp:sp>
    <dsp:sp modelId="{005F8DC9-1C0F-47A5-91C8-6F87BEF5D5EE}">
      <dsp:nvSpPr>
        <dsp:cNvPr id="0" name=""/>
        <dsp:cNvSpPr/>
      </dsp:nvSpPr>
      <dsp:spPr>
        <a:xfrm>
          <a:off x="6992413" y="4971732"/>
          <a:ext cx="1848106" cy="5185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¿Qué pedimos?</a:t>
          </a:r>
          <a:endParaRPr lang="es-ES" sz="1800" kern="1200" dirty="0"/>
        </a:p>
      </dsp:txBody>
      <dsp:txXfrm>
        <a:off x="6992413" y="4971732"/>
        <a:ext cx="1848106" cy="518573"/>
      </dsp:txXfrm>
    </dsp:sp>
    <dsp:sp modelId="{F711EE46-44BE-4827-AD0A-24E7A3D2D1D7}">
      <dsp:nvSpPr>
        <dsp:cNvPr id="0" name=""/>
        <dsp:cNvSpPr/>
      </dsp:nvSpPr>
      <dsp:spPr>
        <a:xfrm>
          <a:off x="6992413" y="5664976"/>
          <a:ext cx="1852411" cy="572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Valor de la confianza</a:t>
          </a:r>
          <a:endParaRPr lang="es-ES" sz="1800" kern="1200" dirty="0"/>
        </a:p>
      </dsp:txBody>
      <dsp:txXfrm>
        <a:off x="6992413" y="5664976"/>
        <a:ext cx="1852411" cy="572335"/>
      </dsp:txXfrm>
    </dsp:sp>
    <dsp:sp modelId="{1CABB5B3-B622-498E-8455-9C54ABA2F375}">
      <dsp:nvSpPr>
        <dsp:cNvPr id="0" name=""/>
        <dsp:cNvSpPr/>
      </dsp:nvSpPr>
      <dsp:spPr>
        <a:xfrm>
          <a:off x="3066655" y="5840896"/>
          <a:ext cx="2440719" cy="753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PODER SUPERIOR</a:t>
          </a:r>
          <a:endParaRPr lang="es-ES" sz="1800" kern="1200" dirty="0"/>
        </a:p>
      </dsp:txBody>
      <dsp:txXfrm>
        <a:off x="3066655" y="5840896"/>
        <a:ext cx="2440719" cy="753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0FBCC-4E1B-44F6-8DB0-619034F906EF}" type="datetimeFigureOut">
              <a:rPr lang="es-ES" smtClean="0"/>
              <a:t>06/11/2016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1EC27-3103-420E-B0AE-EA8C424C9D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069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FA759-4D31-4D9E-B11A-B0403E310CA7}" type="datetimeFigureOut">
              <a:rPr lang="es-ES" smtClean="0"/>
              <a:t>06/11/2016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68A5D-97EC-44D9-9E04-F452C07C14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291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9060" y="101600"/>
            <a:ext cx="970788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4D6B-E81E-45DF-A191-0DEFD1F60A0B}" type="datetime1">
              <a:rPr lang="es-ES" smtClean="0"/>
              <a:t>06/11/2016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374227" y="2942602"/>
            <a:ext cx="7743592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203706" y="2944634"/>
            <a:ext cx="1289544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355440" y="3136658"/>
            <a:ext cx="986076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2607" y="3055622"/>
            <a:ext cx="7526832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5728" y="4625268"/>
            <a:ext cx="8255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586974" y="4559277"/>
            <a:ext cx="7318097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3885" y="3139440"/>
            <a:ext cx="7324274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372" y="4648200"/>
            <a:ext cx="70993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097" y="3227034"/>
            <a:ext cx="718185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4182-99C9-4CD3-A920-6D95845B31C5}" type="datetime1">
              <a:rPr lang="es-ES" smtClean="0"/>
              <a:t>06/11/2016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433511" y="228600"/>
            <a:ext cx="201422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34828" y="351410"/>
            <a:ext cx="1811588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5959" y="395428"/>
            <a:ext cx="1609325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81000"/>
            <a:ext cx="668655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11DE-5E61-44E3-91B8-F258E2194D60}" type="datetime1">
              <a:rPr lang="es-ES" smtClean="0"/>
              <a:t>06/11/2016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70A0-E0D6-4A13-8BAC-B35BCCF0AE2C}" type="datetime1">
              <a:rPr lang="es-ES" smtClean="0"/>
              <a:t>06/11/2016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9060" y="101600"/>
            <a:ext cx="970788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6941-9208-41F3-9B4A-2338A7F6D1A8}" type="datetime1">
              <a:rPr lang="es-ES" smtClean="0"/>
              <a:t>06/11/2016</a:t>
            </a:fld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489641" y="2946400"/>
            <a:ext cx="895392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14961" y="3048000"/>
            <a:ext cx="870328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827" y="3200400"/>
            <a:ext cx="833755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31787" y="4541521"/>
            <a:ext cx="846963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7827" y="4607511"/>
            <a:ext cx="833755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2070" y="3124200"/>
            <a:ext cx="8469066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639" y="408373"/>
            <a:ext cx="8949061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1639" y="1719071"/>
            <a:ext cx="437515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719071"/>
            <a:ext cx="437515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93-571A-41D3-9D12-AAC1BAD50DDB}" type="datetime1">
              <a:rPr lang="es-ES" smtClean="0"/>
              <a:t>06/11/2016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639" y="408373"/>
            <a:ext cx="8949061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39" y="1722438"/>
            <a:ext cx="437687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39" y="2438400"/>
            <a:ext cx="4376870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722438"/>
            <a:ext cx="437859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438400"/>
            <a:ext cx="4378590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825-310B-4F27-9F2F-9FFE73A16B5A}" type="datetime1">
              <a:rPr lang="es-ES" smtClean="0"/>
              <a:t>06/11/2016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A0CB-7BCA-4933-8D44-6C0D7847698F}" type="datetime1">
              <a:rPr lang="es-ES" smtClean="0"/>
              <a:t>06/11/2016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9060" y="101600"/>
            <a:ext cx="970788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4F-3F4E-4784-9690-939E4CB8C0FF}" type="datetime1">
              <a:rPr lang="es-ES" smtClean="0"/>
              <a:t>06/11/2016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9060" y="101600"/>
            <a:ext cx="970788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685800"/>
            <a:ext cx="4953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F4B0-8B85-412B-B558-DC921404C761}" type="datetime1">
              <a:rPr lang="es-ES" smtClean="0"/>
              <a:t>06/11/2016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606703" y="1505712"/>
            <a:ext cx="2942947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3081" y="1642472"/>
            <a:ext cx="2690192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083" y="2971800"/>
            <a:ext cx="2490187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83" y="1734312"/>
            <a:ext cx="2490187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9060" y="101600"/>
            <a:ext cx="970788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2950" y="621437"/>
            <a:ext cx="84201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10A-97B2-47AB-92BD-E2022403A2DB}" type="datetime1">
              <a:rPr lang="es-ES" smtClean="0"/>
              <a:t>06/11/2016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742950" y="4953000"/>
            <a:ext cx="84201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25500" y="5029200"/>
            <a:ext cx="8234162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990600" y="5638800"/>
            <a:ext cx="793922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6055" y="5074920"/>
            <a:ext cx="8608314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5980" y="5656557"/>
            <a:ext cx="7848464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105401"/>
            <a:ext cx="793922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9060" y="101600"/>
            <a:ext cx="970788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752601"/>
            <a:ext cx="89154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B56EF8-DE76-4FC4-9B14-A0C6899BD1BE}" type="datetime1">
              <a:rPr lang="es-ES" smtClean="0"/>
              <a:t>06/11/2016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EC8390F-1DD6-46A8-BA4D-E09308BF487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297180" y="278166"/>
            <a:ext cx="931164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3935" y="372862"/>
            <a:ext cx="907889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639" y="408373"/>
            <a:ext cx="8949061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 - INTRODUCCION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6496" y="1657866"/>
            <a:ext cx="8915400" cy="5184575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El auténtico trabajo de “vivir limpios” lo hacemos cuando estamos en el mundo relacionándonos con los demás.</a:t>
            </a:r>
          </a:p>
          <a:p>
            <a:pPr algn="just"/>
            <a:r>
              <a:rPr lang="es-ES" dirty="0"/>
              <a:t>Las relaciones son fundamentales en todo lo que hacemos.</a:t>
            </a:r>
          </a:p>
          <a:p>
            <a:pPr algn="just"/>
            <a:r>
              <a:rPr lang="es-ES" dirty="0"/>
              <a:t>No hay otro terreno en nuestra recuperación que nos cause mayor dolor, ni mayor placer. </a:t>
            </a:r>
            <a:endParaRPr lang="es-ES" dirty="0" smtClean="0"/>
          </a:p>
          <a:p>
            <a:pPr algn="just"/>
            <a:r>
              <a:rPr lang="es-ES" dirty="0" smtClean="0"/>
              <a:t>En las </a:t>
            </a:r>
            <a:r>
              <a:rPr lang="es-ES" dirty="0" smtClean="0"/>
              <a:t>relaciones podemos ver nuestro crecimiento en recuperación.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235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8504" y="188640"/>
            <a:ext cx="8922196" cy="1210146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</a:t>
            </a:r>
            <a:r>
              <a:rPr lang="es-ES" dirty="0" smtClean="0"/>
              <a:t>– ENMIENDAS Y RECONCILIACION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628800"/>
            <a:ext cx="9073008" cy="511256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Reconocemos que NO hay manera de «deshacer » lo hecho. Necesitamos hacer enmiendas para vivir libres de culpa,  la venganza y el remordimiento que nos mantenían atrapados en la autodestrucción.</a:t>
            </a:r>
          </a:p>
          <a:p>
            <a:pPr algn="just"/>
            <a:r>
              <a:rPr lang="es-ES" dirty="0" smtClean="0"/>
              <a:t>Aceptamos la responsabilidad de nuestros actos y nos reconciliamos con la gente con la que estábamos en conflicto.</a:t>
            </a:r>
          </a:p>
          <a:p>
            <a:pPr algn="just"/>
            <a:endParaRPr lang="es-ES" dirty="0" smtClean="0"/>
          </a:p>
          <a:p>
            <a:pPr marL="0" indent="0" algn="just">
              <a:buNone/>
            </a:pPr>
            <a:r>
              <a:rPr lang="es-ES" i="1" dirty="0" smtClean="0"/>
              <a:t>15 -  ¿Qué significa reconciliar una relación?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16 – Escribe una experiencia exitosa de enmienda y reconciliación.</a:t>
            </a:r>
            <a:endParaRPr lang="es-ES" i="1" dirty="0" smtClean="0"/>
          </a:p>
          <a:p>
            <a:pPr marL="0" indent="0" algn="just"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138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850188" cy="994122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</a:t>
            </a:r>
            <a:r>
              <a:rPr lang="es-ES" dirty="0" smtClean="0"/>
              <a:t> SENTIMENTALES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628800"/>
            <a:ext cx="9073008" cy="511256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Aprendemos a examinar nuestras motivaciones y a ser honestos acerca de lo que deseamo</a:t>
            </a:r>
            <a:r>
              <a:rPr lang="es-ES" dirty="0" smtClean="0"/>
              <a:t>s. Empezamos a liberarnos de nuestro viejo bagaje y a vivir las relaciones en tiempo presente.</a:t>
            </a:r>
          </a:p>
          <a:p>
            <a:pPr algn="just"/>
            <a:r>
              <a:rPr lang="es-ES" dirty="0" smtClean="0"/>
              <a:t>Practicar principios espirituales como la honestidad, el valor y la fe nos abre a la posibilidad del amor, la aceptación y la confianza.</a:t>
            </a:r>
          </a:p>
          <a:p>
            <a:pPr algn="just"/>
            <a:r>
              <a:rPr lang="es-ES" dirty="0" smtClean="0"/>
              <a:t>El texto básico nos sugiere escribir sobre lo «que queremos», lo «que pedimos» y lo «que conseguimos».</a:t>
            </a:r>
            <a:endParaRPr lang="es-ES" dirty="0" smtClean="0"/>
          </a:p>
          <a:p>
            <a:pPr marL="0" indent="0" algn="just"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2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850188" cy="994122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</a:t>
            </a:r>
            <a:r>
              <a:rPr lang="es-ES" dirty="0" smtClean="0"/>
              <a:t>– ¿QUE QUEREMOS?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700808"/>
            <a:ext cx="9073008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17 - </a:t>
            </a:r>
            <a:r>
              <a:rPr lang="es-ES" i="1" dirty="0" smtClean="0"/>
              <a:t>¿Qué es lo que queremos de una relación sentimental?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18 - ¿Qué diferencia encuentras entre decidir </a:t>
            </a:r>
            <a:r>
              <a:rPr lang="es-E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QUERER</a:t>
            </a:r>
            <a:r>
              <a:rPr lang="es-ES" i="1" dirty="0" smtClean="0"/>
              <a:t> una relación y </a:t>
            </a:r>
            <a:r>
              <a:rPr lang="es-E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NECESITAR</a:t>
            </a:r>
            <a:r>
              <a:rPr lang="es-ES" i="1" dirty="0" smtClean="0"/>
              <a:t> una relación?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19 - Estando en una relación «estable» ¿puedo revisar las verdaderas motivaciones por las que me mantengo en esa relación?</a:t>
            </a:r>
            <a:endParaRPr lang="es-ES" i="1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2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850188" cy="994122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</a:t>
            </a:r>
            <a:r>
              <a:rPr lang="es-ES" dirty="0" smtClean="0"/>
              <a:t>– ¿QUE PEDIMOS?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604703"/>
            <a:ext cx="9073008" cy="4992649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Cuanto más profundo amamos, más capaces somos de amar. Cuanto más nos abrimos para crecer a través de las relaciones, mas intimidad experimentamos.</a:t>
            </a:r>
          </a:p>
          <a:p>
            <a:pPr algn="just"/>
            <a:endParaRPr lang="es-ES" dirty="0" smtClean="0"/>
          </a:p>
          <a:p>
            <a:pPr marL="0" indent="0" algn="just">
              <a:buNone/>
            </a:pPr>
            <a:r>
              <a:rPr lang="es-ES" i="1" dirty="0" smtClean="0"/>
              <a:t>20 - ¿Cómo me ayuda mi padrino/madrina en ordenar mis ideas y abrirnos a la posibilidad de cambiar?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21 – ¿Mi pedido es desde una «FANTASIA» o es desde un punto de vista logrado por el trabajo personal?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22 - ¿Cómo identifico que lo que pido se condice con lo que siento?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326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850188" cy="99412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RELACIONES </a:t>
            </a:r>
            <a:r>
              <a:rPr lang="es-ES" dirty="0" smtClean="0"/>
              <a:t>– EL VALOR PARA CONFIAR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844824"/>
            <a:ext cx="9073008" cy="52565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dirty="0" smtClean="0"/>
              <a:t>Una relación NO se encuentra, se CONSTRUYE. Debemos estar presentes y participar en su construcción. Una vez que empezamos a cuidarnos, todo tipo de intimidad esta a nuestro alcance.</a:t>
            </a:r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i="1" dirty="0" smtClean="0"/>
              <a:t>23 – ¿Fantaseamos cómo «deberían ser» las cosas en una relación?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24 – La relación conmigo mismo es determinante para la calidad de la relación con los «otros» ¿por qué?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25 - ¿Qué principios espirituales debería aplicar para lograr el «valor para confiar»?</a:t>
            </a:r>
            <a:endParaRPr lang="es-ES" i="1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08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</a:t>
            </a:r>
            <a:r>
              <a:rPr lang="es-ES" dirty="0" smtClean="0"/>
              <a:t>CON EL PODER SUPERIOR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6496" y="1628800"/>
            <a:ext cx="9073008" cy="547260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La relación con los demás enriquece y determina la relación con nosotros mismos y con nuestro Poder Superior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Aprendemos a respetar nuestro propio espíritu y el de los demás.</a:t>
            </a:r>
            <a:endParaRPr lang="es-ES" dirty="0" smtClean="0"/>
          </a:p>
          <a:p>
            <a:pPr algn="just"/>
            <a:r>
              <a:rPr lang="es-ES" dirty="0" smtClean="0"/>
              <a:t>Cuando reconocemos que cada uno esta al cuidado de su Poder Superior bondadoso podemos aceptarnos mutuamente. </a:t>
            </a:r>
            <a:r>
              <a:rPr lang="es-ES" dirty="0" smtClean="0"/>
              <a:t>Cada uno tiene su propio camino, su forma de pensar y de sentir.</a:t>
            </a:r>
            <a:endParaRPr lang="es-ES" dirty="0" smtClean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194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</a:t>
            </a:r>
            <a:r>
              <a:rPr lang="es-ES" dirty="0" smtClean="0"/>
              <a:t>CON EL PODER SUPERIOR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385392"/>
            <a:ext cx="9073008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i="1" dirty="0" smtClean="0"/>
              <a:t>26 - ¿Cómo puede ayudarme mi Poder Superior a afrontar los desafíos que nos presentan las relaciones?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27 – Explica brevemente tu contacto consiente con Dios tal como lo concebimos.</a:t>
            </a:r>
          </a:p>
          <a:p>
            <a:pPr marL="0" indent="0" algn="just"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95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</a:t>
            </a:r>
            <a:r>
              <a:rPr lang="es-ES" dirty="0" smtClean="0"/>
              <a:t>- CONCLUSION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628800"/>
            <a:ext cx="9073008" cy="5112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3200" dirty="0" smtClean="0"/>
              <a:t>El daño que hemos hecho, el dolor que hemos sentido, las </a:t>
            </a:r>
            <a:r>
              <a:rPr lang="es-ES" sz="3200" dirty="0" smtClean="0"/>
              <a:t>pérdidas </a:t>
            </a:r>
            <a:r>
              <a:rPr lang="es-ES" sz="3200" dirty="0" smtClean="0"/>
              <a:t>que hemos vivido…….todo eso hace </a:t>
            </a:r>
            <a:r>
              <a:rPr lang="es-ES" sz="3200" dirty="0" smtClean="0"/>
              <a:t>mas profunda nuestra </a:t>
            </a:r>
            <a:r>
              <a:rPr lang="es-ES" sz="3200" dirty="0" smtClean="0"/>
              <a:t>compasión hacia los </a:t>
            </a:r>
            <a:r>
              <a:rPr lang="es-ES" sz="3200" dirty="0" smtClean="0"/>
              <a:t>demás y la comprensión de sus luchas.</a:t>
            </a:r>
          </a:p>
          <a:p>
            <a:pPr marL="0" indent="0" algn="just">
              <a:buNone/>
            </a:pPr>
            <a:endParaRPr lang="es-ES" sz="3200" dirty="0" smtClean="0"/>
          </a:p>
          <a:p>
            <a:pPr algn="just"/>
            <a:r>
              <a:rPr lang="es-ES" sz="3200" dirty="0" smtClean="0"/>
              <a:t>Nuestro autentico valor reside en ser nosotros mismos, NO a pesar de lo que nos ha pasado, sino precisamente GRACIAS a ello.</a:t>
            </a:r>
            <a:endParaRPr lang="es-ES" sz="3200" dirty="0" smtClean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 </a:t>
            </a:r>
          </a:p>
          <a:p>
            <a:pPr marL="0" indent="0" algn="just"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6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- INTRODUCCION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60512" y="1196752"/>
            <a:ext cx="892899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i="1" dirty="0" smtClean="0"/>
              <a:t>1 </a:t>
            </a:r>
            <a:r>
              <a:rPr lang="es-ES" i="1" dirty="0"/>
              <a:t>– Breve reseña de tus relaciones antes de comenzar con la recuperación</a:t>
            </a:r>
            <a:r>
              <a:rPr lang="es-ES" i="1" dirty="0" smtClean="0"/>
              <a:t>.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endParaRPr lang="es-ES" i="1" dirty="0"/>
          </a:p>
          <a:p>
            <a:pPr marL="0" indent="0" algn="just">
              <a:buNone/>
            </a:pPr>
            <a:r>
              <a:rPr lang="es-ES" i="1" dirty="0"/>
              <a:t>2 – Breve reseña de tus relaciones en los primeros tiempos de recuperación.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41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265559972"/>
              </p:ext>
            </p:extLst>
          </p:nvPr>
        </p:nvGraphicFramePr>
        <p:xfrm>
          <a:off x="128464" y="0"/>
          <a:ext cx="9777537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0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RELACIONES CON LA CONFRATENIDAD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60512" y="1196752"/>
            <a:ext cx="892899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algn="just"/>
            <a:r>
              <a:rPr lang="es-ES" dirty="0"/>
              <a:t>Los que compartimos es la enfermedad de la adicción y los principios que pueden guiarnos en todos los aspectos de nuestra vida</a:t>
            </a:r>
            <a:r>
              <a:rPr lang="es-ES" dirty="0" smtClean="0"/>
              <a:t>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i="1" dirty="0" smtClean="0"/>
              <a:t>3 – ¿A partir de cuándo me sentí miembro?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4 – ¿Me siento en unidad con mis compañeros?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5 – Somos una comunidad de «iguales». ¿lo </a:t>
            </a:r>
            <a:r>
              <a:rPr lang="es-ES" i="1" dirty="0" err="1" smtClean="0"/>
              <a:t>experimentás</a:t>
            </a:r>
            <a:r>
              <a:rPr lang="es-ES" i="1" dirty="0" smtClean="0"/>
              <a:t>? </a:t>
            </a:r>
            <a:r>
              <a:rPr lang="es-ES" i="1" dirty="0" smtClean="0"/>
              <a:t>¿crees </a:t>
            </a:r>
            <a:r>
              <a:rPr lang="es-ES" i="1" dirty="0" smtClean="0"/>
              <a:t>que lo demostramos? ¿cómo?</a:t>
            </a:r>
            <a:endParaRPr lang="es-ES" i="1" dirty="0"/>
          </a:p>
          <a:p>
            <a:pPr marL="0" indent="0" algn="just">
              <a:buNone/>
            </a:pPr>
            <a:endParaRPr lang="es-ES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51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-  LA AMISTAD -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6496" y="1556792"/>
            <a:ext cx="9073008" cy="540060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La tercera tradición nos enseña que en N.A. nos aceptamos TODOS. Nadie nos va a echar si nos equivocamos. Por lo tanto, tenemos la oportunidad de experimentar diferente tipos de relaciones con la seguridad de que seguiremos siendo bienvenidos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marL="0" indent="0" algn="just">
              <a:buNone/>
            </a:pPr>
            <a:r>
              <a:rPr lang="es-ES" i="1" dirty="0" smtClean="0"/>
              <a:t>6 – Encontramos diferentes tipos de amistad a lo largo del camino. Da algunos ejemplos. </a:t>
            </a:r>
            <a:endParaRPr lang="es-ES" i="1" dirty="0" smtClean="0"/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7 - ¿Cómo fue cambiando mi forma de </a:t>
            </a:r>
            <a:r>
              <a:rPr lang="es-ES" i="1" dirty="0" smtClean="0"/>
              <a:t>relacionarme </a:t>
            </a:r>
            <a:r>
              <a:rPr lang="es-ES" i="1" dirty="0" smtClean="0"/>
              <a:t>con mis amigos a partir del trabajo del programa y la práctica de los principios espirituales?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859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</a:t>
            </a:r>
            <a:r>
              <a:rPr lang="es-ES" dirty="0" smtClean="0"/>
              <a:t> </a:t>
            </a:r>
            <a:r>
              <a:rPr lang="es-ES" dirty="0" smtClean="0"/>
              <a:t>FUERA DE N.A.  -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628800"/>
            <a:ext cx="9073008" cy="511256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Cada uno busca el propio equilibrio que nos permite participar en el mundo sin tener que sacrificar la recuperación ni ponerse en </a:t>
            </a:r>
            <a:r>
              <a:rPr lang="es-ES" dirty="0" smtClean="0"/>
              <a:t>situación </a:t>
            </a:r>
            <a:r>
              <a:rPr lang="es-ES" dirty="0" smtClean="0"/>
              <a:t>de riesgo</a:t>
            </a:r>
            <a:r>
              <a:rPr lang="es-ES" dirty="0" smtClean="0"/>
              <a:t>.</a:t>
            </a:r>
          </a:p>
          <a:p>
            <a:pPr algn="just"/>
            <a:endParaRPr lang="es-ES" dirty="0" smtClean="0"/>
          </a:p>
          <a:p>
            <a:pPr marL="0" indent="0" algn="just">
              <a:buNone/>
            </a:pPr>
            <a:r>
              <a:rPr lang="es-ES" i="1" dirty="0" smtClean="0"/>
              <a:t>8 -¿Cómo vivo mis relaciones con afuera relacionando con el anonimato</a:t>
            </a:r>
            <a:r>
              <a:rPr lang="es-ES" i="1" dirty="0" smtClean="0"/>
              <a:t>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9 - ¿Cómo es el proceso de aprender a vivir en la sociedad de acuerdo con el programa</a:t>
            </a:r>
            <a:r>
              <a:rPr lang="es-ES" i="1" dirty="0" smtClean="0"/>
              <a:t>?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10 - Aceptabilidad social no equivale a recuperación. ¿Cuál es tu interpretación?</a:t>
            </a:r>
          </a:p>
          <a:p>
            <a:pPr algn="just"/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74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CON LA FAMILIA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628800"/>
            <a:ext cx="9073008" cy="511256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La familia para la mayoría de nosotros es una relación fundamental. </a:t>
            </a:r>
          </a:p>
          <a:p>
            <a:pPr algn="just"/>
            <a:r>
              <a:rPr lang="es-ES" dirty="0" smtClean="0"/>
              <a:t>Al examinar honestamente nuestra vida vemos lo bueno y lo malo incluso </a:t>
            </a:r>
            <a:r>
              <a:rPr lang="es-ES" dirty="0" smtClean="0"/>
              <a:t>en las relaciones con la </a:t>
            </a:r>
            <a:r>
              <a:rPr lang="es-ES" dirty="0" smtClean="0"/>
              <a:t>familias más complicadas. </a:t>
            </a:r>
          </a:p>
          <a:p>
            <a:pPr algn="just"/>
            <a:r>
              <a:rPr lang="es-ES" dirty="0" smtClean="0"/>
              <a:t>El proceso de la recuperación nos da la libertad de elegir lo que queremos llevarnos de nuestro pasado y lo que queremos dejar atrás.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61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CON LA FAMILIA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628800"/>
            <a:ext cx="9073008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i="1" dirty="0" smtClean="0"/>
              <a:t>11 - Explica el proceso de cambio que se produjo en tu familia a partir de estar en recuperación.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/>
              <a:t>12 – Explica como fue cambiando tu sentir respecto a los miembros de tu familia.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25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22196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RELACIONES </a:t>
            </a:r>
            <a:r>
              <a:rPr lang="es-ES" dirty="0" smtClean="0"/>
              <a:t>PADRES E HIJOS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8504" y="1628800"/>
            <a:ext cx="9073008" cy="511256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En recuperación el amor aparece ante nosotros sin que nos demos cuenta. Ese amor por sí solo y su innegable presencia en nuestra vida, hace un trabajo silencioso para curar las heridas más que cualquier otra cosa puede conseguir.</a:t>
            </a:r>
          </a:p>
          <a:p>
            <a:pPr algn="just"/>
            <a:endParaRPr lang="es-ES" dirty="0" smtClean="0"/>
          </a:p>
          <a:p>
            <a:pPr marL="0" indent="0" algn="just">
              <a:buNone/>
            </a:pPr>
            <a:r>
              <a:rPr lang="es-ES" i="1" dirty="0" smtClean="0"/>
              <a:t>13 - ¿Cómo influye en mi relación con mis (hijos/padres) cuando trabajo al auto aceptación y la aceptación.</a:t>
            </a:r>
          </a:p>
          <a:p>
            <a:pPr marL="0" indent="0" algn="just">
              <a:buNone/>
            </a:pPr>
            <a:endParaRPr lang="es-ES" i="1" dirty="0" smtClean="0"/>
          </a:p>
          <a:p>
            <a:pPr marL="0" indent="0" algn="just">
              <a:buNone/>
            </a:pPr>
            <a:r>
              <a:rPr lang="es-ES" i="1" dirty="0" smtClean="0"/>
              <a:t>14 - ¿Cómo manejamos el principio del anonimato con nuestros (hijos/padres)?</a:t>
            </a:r>
          </a:p>
          <a:p>
            <a:pPr algn="just"/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390F-1DD6-46A8-BA4D-E09308BF487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211</TotalTime>
  <Words>1141</Words>
  <Application>Microsoft Office PowerPoint</Application>
  <PresentationFormat>A4 (210 x 297 mm)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Boticario</vt:lpstr>
      <vt:lpstr>RELACIONES  - INTRODUCCION </vt:lpstr>
      <vt:lpstr>RELACIONES - INTRODUCCION</vt:lpstr>
      <vt:lpstr>Presentación de PowerPoint</vt:lpstr>
      <vt:lpstr>RELACIONES CON LA CONFRATENIDAD</vt:lpstr>
      <vt:lpstr>RELACIONES -  LA AMISTAD - </vt:lpstr>
      <vt:lpstr>RELACIONES  FUERA DE N.A.  - </vt:lpstr>
      <vt:lpstr>RELACIONES CON LA FAMILIA  </vt:lpstr>
      <vt:lpstr>RELACIONES CON LA FAMILIA  </vt:lpstr>
      <vt:lpstr>RELACIONES PADRES E HIJOS  </vt:lpstr>
      <vt:lpstr>RELACIONES – ENMIENDAS Y RECONCILIACION</vt:lpstr>
      <vt:lpstr>RELACIONES  SENTIMENTALES</vt:lpstr>
      <vt:lpstr>RELACIONES – ¿QUE QUEREMOS?</vt:lpstr>
      <vt:lpstr>RELACIONES – ¿QUE PEDIMOS?</vt:lpstr>
      <vt:lpstr>RELACIONES – EL VALOR PARA CONFIAR</vt:lpstr>
      <vt:lpstr>RELACIONES CON EL PODER SUPERIOR</vt:lpstr>
      <vt:lpstr>RELACIONES CON EL PODER SUPERIOR</vt:lpstr>
      <vt:lpstr>RELACIONES -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</dc:creator>
  <cp:lastModifiedBy>Jose Luis</cp:lastModifiedBy>
  <cp:revision>26</cp:revision>
  <dcterms:created xsi:type="dcterms:W3CDTF">2016-11-05T19:50:45Z</dcterms:created>
  <dcterms:modified xsi:type="dcterms:W3CDTF">2016-11-06T06:26:50Z</dcterms:modified>
</cp:coreProperties>
</file>